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64" r:id="rId1"/>
  </p:sldMasterIdLst>
  <p:sldIdLst>
    <p:sldId id="280" r:id="rId2"/>
    <p:sldId id="271" r:id="rId3"/>
    <p:sldId id="272" r:id="rId4"/>
    <p:sldId id="284" r:id="rId5"/>
    <p:sldId id="285" r:id="rId6"/>
    <p:sldId id="286" r:id="rId7"/>
    <p:sldId id="274" r:id="rId8"/>
    <p:sldId id="287" r:id="rId9"/>
    <p:sldId id="288" r:id="rId10"/>
    <p:sldId id="275" r:id="rId11"/>
    <p:sldId id="276" r:id="rId12"/>
    <p:sldId id="277" r:id="rId13"/>
    <p:sldId id="279" r:id="rId14"/>
    <p:sldId id="278" r:id="rId15"/>
    <p:sldId id="269"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C965D924-C1F5-40C1-856A-D4B7D9F2C985}">
          <p14:sldIdLst>
            <p14:sldId id="280"/>
            <p14:sldId id="271"/>
            <p14:sldId id="272"/>
            <p14:sldId id="284"/>
            <p14:sldId id="285"/>
            <p14:sldId id="286"/>
            <p14:sldId id="274"/>
            <p14:sldId id="287"/>
            <p14:sldId id="288"/>
            <p14:sldId id="275"/>
            <p14:sldId id="276"/>
            <p14:sldId id="277"/>
            <p14:sldId id="279"/>
            <p14:sldId id="278"/>
            <p14:sldId id="269"/>
          </p14:sldIdLst>
        </p14:section>
        <p14:section name="Untitled Section" id="{09A3260E-6427-469D-BBB1-327FF588BFBA}">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CC"/>
    <a:srgbClr val="3399FF"/>
    <a:srgbClr val="FFCCCC"/>
    <a:srgbClr val="CC0000"/>
    <a:srgbClr val="FF7C80"/>
    <a:srgbClr val="E4E4E4"/>
    <a:srgbClr val="DB3954"/>
    <a:srgbClr val="FFE5E5"/>
    <a:srgbClr val="FF9999"/>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02" d="100"/>
          <a:sy n="102" d="100"/>
        </p:scale>
        <p:origin x="870"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_rels/data1.xml.rels><?xml version="1.0" encoding="UTF-8" standalone="yes"?>
<Relationships xmlns="http://schemas.openxmlformats.org/package/2006/relationships"><Relationship Id="rId8" Type="http://schemas.openxmlformats.org/officeDocument/2006/relationships/image" Target="../media/image40.jpeg"/><Relationship Id="rId3" Type="http://schemas.openxmlformats.org/officeDocument/2006/relationships/image" Target="../media/image35.jpeg"/><Relationship Id="rId7" Type="http://schemas.openxmlformats.org/officeDocument/2006/relationships/image" Target="../media/image39.jpeg"/><Relationship Id="rId2" Type="http://schemas.openxmlformats.org/officeDocument/2006/relationships/image" Target="../media/image34.jpeg"/><Relationship Id="rId1" Type="http://schemas.openxmlformats.org/officeDocument/2006/relationships/image" Target="../media/image33.jpeg"/><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jpeg"/><Relationship Id="rId9" Type="http://schemas.openxmlformats.org/officeDocument/2006/relationships/image" Target="../media/image41.jpeg"/></Relationships>
</file>

<file path=ppt/diagrams/_rels/drawing1.xml.rels><?xml version="1.0" encoding="UTF-8" standalone="yes"?>
<Relationships xmlns="http://schemas.openxmlformats.org/package/2006/relationships"><Relationship Id="rId8" Type="http://schemas.openxmlformats.org/officeDocument/2006/relationships/image" Target="../media/image40.jpeg"/><Relationship Id="rId3" Type="http://schemas.openxmlformats.org/officeDocument/2006/relationships/image" Target="../media/image35.jpeg"/><Relationship Id="rId7" Type="http://schemas.openxmlformats.org/officeDocument/2006/relationships/image" Target="../media/image39.jpeg"/><Relationship Id="rId2" Type="http://schemas.openxmlformats.org/officeDocument/2006/relationships/image" Target="../media/image34.jpeg"/><Relationship Id="rId1" Type="http://schemas.openxmlformats.org/officeDocument/2006/relationships/image" Target="../media/image33.jpeg"/><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jpeg"/><Relationship Id="rId9" Type="http://schemas.openxmlformats.org/officeDocument/2006/relationships/image" Target="../media/image41.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310CAF1-C9D6-4400-BEF7-7C1062741D53}" type="doc">
      <dgm:prSet loTypeId="urn:microsoft.com/office/officeart/2008/layout/BendingPictureCaptionList" loCatId="picture" qsTypeId="urn:microsoft.com/office/officeart/2005/8/quickstyle/simple1" qsCatId="simple" csTypeId="urn:microsoft.com/office/officeart/2005/8/colors/accent1_2" csCatId="accent1" phldr="1"/>
      <dgm:spPr/>
      <dgm:t>
        <a:bodyPr/>
        <a:lstStyle/>
        <a:p>
          <a:endParaRPr lang="en-AU"/>
        </a:p>
      </dgm:t>
    </dgm:pt>
    <dgm:pt modelId="{1D8C1B0E-01C2-4544-AFA2-95C482B0CE5A}">
      <dgm:prSet phldrT="[Text]"/>
      <dgm:spPr/>
      <dgm:t>
        <a:bodyPr/>
        <a:lstStyle/>
        <a:p>
          <a:r>
            <a:rPr lang="en-US" b="1" dirty="0"/>
            <a:t>Comparative Food Testing</a:t>
          </a:r>
          <a:endParaRPr lang="en-AU" b="1" dirty="0"/>
        </a:p>
      </dgm:t>
    </dgm:pt>
    <dgm:pt modelId="{90B391DD-24BD-4DD4-9A4A-B4D7B029DFB1}" type="parTrans" cxnId="{81DC4ED9-E849-4D65-9CCC-BFE6294F089A}">
      <dgm:prSet/>
      <dgm:spPr/>
      <dgm:t>
        <a:bodyPr/>
        <a:lstStyle/>
        <a:p>
          <a:endParaRPr lang="en-AU"/>
        </a:p>
      </dgm:t>
    </dgm:pt>
    <dgm:pt modelId="{ED1D5700-AA91-4F35-B4FF-C75886D9E695}" type="sibTrans" cxnId="{81DC4ED9-E849-4D65-9CCC-BFE6294F089A}">
      <dgm:prSet/>
      <dgm:spPr/>
      <dgm:t>
        <a:bodyPr/>
        <a:lstStyle/>
        <a:p>
          <a:endParaRPr lang="en-AU"/>
        </a:p>
      </dgm:t>
    </dgm:pt>
    <dgm:pt modelId="{5B115E92-342C-428D-B5AF-2061043350EB}">
      <dgm:prSet phldrT="[Text]"/>
      <dgm:spPr/>
      <dgm:t>
        <a:bodyPr/>
        <a:lstStyle/>
        <a:p>
          <a:r>
            <a:rPr lang="en-US" b="1" dirty="0"/>
            <a:t>Cooking</a:t>
          </a:r>
          <a:endParaRPr lang="en-AU" b="1" dirty="0"/>
        </a:p>
      </dgm:t>
    </dgm:pt>
    <dgm:pt modelId="{791EAA2E-3F0B-4840-8D8A-F6315B175101}" type="parTrans" cxnId="{779CFC1A-0A5D-44DA-A7AD-4C3514FD36E5}">
      <dgm:prSet/>
      <dgm:spPr/>
      <dgm:t>
        <a:bodyPr/>
        <a:lstStyle/>
        <a:p>
          <a:endParaRPr lang="en-AU"/>
        </a:p>
      </dgm:t>
    </dgm:pt>
    <dgm:pt modelId="{DE77C189-AE5F-49FF-B75F-9468308E8C07}" type="sibTrans" cxnId="{779CFC1A-0A5D-44DA-A7AD-4C3514FD36E5}">
      <dgm:prSet/>
      <dgm:spPr/>
      <dgm:t>
        <a:bodyPr/>
        <a:lstStyle/>
        <a:p>
          <a:endParaRPr lang="en-AU"/>
        </a:p>
      </dgm:t>
    </dgm:pt>
    <dgm:pt modelId="{E956B4D4-F278-4897-81C5-925D392DA6E3}">
      <dgm:prSet phldrT="[Text]"/>
      <dgm:spPr/>
      <dgm:t>
        <a:bodyPr/>
        <a:lstStyle/>
        <a:p>
          <a:r>
            <a:rPr lang="en-US" b="1" dirty="0"/>
            <a:t>Product Analysis</a:t>
          </a:r>
          <a:endParaRPr lang="en-AU" b="1" dirty="0"/>
        </a:p>
      </dgm:t>
    </dgm:pt>
    <dgm:pt modelId="{F10B3E2A-C31C-4EB3-89EA-2ECE4F0E0E69}" type="parTrans" cxnId="{4AA1EC2E-D992-4ABE-AAFE-FD734DE4D883}">
      <dgm:prSet/>
      <dgm:spPr/>
      <dgm:t>
        <a:bodyPr/>
        <a:lstStyle/>
        <a:p>
          <a:endParaRPr lang="en-AU"/>
        </a:p>
      </dgm:t>
    </dgm:pt>
    <dgm:pt modelId="{DE08634B-06F4-439D-92FD-566CCE0DB217}" type="sibTrans" cxnId="{4AA1EC2E-D992-4ABE-AAFE-FD734DE4D883}">
      <dgm:prSet/>
      <dgm:spPr/>
      <dgm:t>
        <a:bodyPr/>
        <a:lstStyle/>
        <a:p>
          <a:endParaRPr lang="en-AU"/>
        </a:p>
      </dgm:t>
    </dgm:pt>
    <dgm:pt modelId="{64F2A3A8-B24B-4A2F-84CA-F9B3BB9F817A}">
      <dgm:prSet/>
      <dgm:spPr/>
      <dgm:t>
        <a:bodyPr/>
        <a:lstStyle/>
        <a:p>
          <a:r>
            <a:rPr lang="en-US" b="1" dirty="0"/>
            <a:t>Nutritional Analysis</a:t>
          </a:r>
          <a:endParaRPr lang="en-AU" b="1" dirty="0"/>
        </a:p>
      </dgm:t>
    </dgm:pt>
    <dgm:pt modelId="{16429088-1506-4076-9454-B3A2D9F164D6}" type="parTrans" cxnId="{3E44BFCA-011A-427F-A34E-2DAAACF4AADA}">
      <dgm:prSet/>
      <dgm:spPr/>
      <dgm:t>
        <a:bodyPr/>
        <a:lstStyle/>
        <a:p>
          <a:endParaRPr lang="en-AU"/>
        </a:p>
      </dgm:t>
    </dgm:pt>
    <dgm:pt modelId="{16AE5527-12E2-49E5-8222-3F8EF2AFE96F}" type="sibTrans" cxnId="{3E44BFCA-011A-427F-A34E-2DAAACF4AADA}">
      <dgm:prSet/>
      <dgm:spPr/>
      <dgm:t>
        <a:bodyPr/>
        <a:lstStyle/>
        <a:p>
          <a:endParaRPr lang="en-AU"/>
        </a:p>
      </dgm:t>
    </dgm:pt>
    <dgm:pt modelId="{A77C18BB-BBC4-4E95-9477-89A70838D98C}">
      <dgm:prSet/>
      <dgm:spPr/>
      <dgm:t>
        <a:bodyPr/>
        <a:lstStyle/>
        <a:p>
          <a:r>
            <a:rPr lang="en-US" b="1" dirty="0"/>
            <a:t>Creating and Responding to Design Briefs</a:t>
          </a:r>
          <a:endParaRPr lang="en-AU" b="1" dirty="0"/>
        </a:p>
      </dgm:t>
    </dgm:pt>
    <dgm:pt modelId="{4A2D8920-7913-4CC7-ADDD-090636ECACF0}" type="parTrans" cxnId="{6FB98269-6628-406A-869C-C7BD2609036F}">
      <dgm:prSet/>
      <dgm:spPr/>
      <dgm:t>
        <a:bodyPr/>
        <a:lstStyle/>
        <a:p>
          <a:endParaRPr lang="en-AU"/>
        </a:p>
      </dgm:t>
    </dgm:pt>
    <dgm:pt modelId="{31D3097E-950F-4716-8D8B-FEE6F1F8D39C}" type="sibTrans" cxnId="{6FB98269-6628-406A-869C-C7BD2609036F}">
      <dgm:prSet/>
      <dgm:spPr/>
      <dgm:t>
        <a:bodyPr/>
        <a:lstStyle/>
        <a:p>
          <a:endParaRPr lang="en-AU"/>
        </a:p>
      </dgm:t>
    </dgm:pt>
    <dgm:pt modelId="{1059AEDD-8E6F-416E-8962-EABF04FE8E4D}">
      <dgm:prSet/>
      <dgm:spPr/>
      <dgm:t>
        <a:bodyPr/>
        <a:lstStyle/>
        <a:p>
          <a:r>
            <a:rPr lang="en-US" b="1" dirty="0"/>
            <a:t>Dietary Analysis</a:t>
          </a:r>
          <a:endParaRPr lang="en-AU" b="1" dirty="0"/>
        </a:p>
      </dgm:t>
    </dgm:pt>
    <dgm:pt modelId="{B655D082-ED94-4B9C-87DA-9070F97BE256}" type="parTrans" cxnId="{ABFBC0E1-DD8C-4BB9-B1B7-15A74F318F19}">
      <dgm:prSet/>
      <dgm:spPr/>
      <dgm:t>
        <a:bodyPr/>
        <a:lstStyle/>
        <a:p>
          <a:endParaRPr lang="en-AU"/>
        </a:p>
      </dgm:t>
    </dgm:pt>
    <dgm:pt modelId="{586A5341-8C3A-4418-98E0-9237AB25852A}" type="sibTrans" cxnId="{ABFBC0E1-DD8C-4BB9-B1B7-15A74F318F19}">
      <dgm:prSet/>
      <dgm:spPr/>
      <dgm:t>
        <a:bodyPr/>
        <a:lstStyle/>
        <a:p>
          <a:endParaRPr lang="en-AU"/>
        </a:p>
      </dgm:t>
    </dgm:pt>
    <dgm:pt modelId="{D6DD9F54-3351-4470-B53A-458C83784DA6}">
      <dgm:prSet/>
      <dgm:spPr/>
      <dgm:t>
        <a:bodyPr/>
        <a:lstStyle/>
        <a:p>
          <a:r>
            <a:rPr lang="en-US" b="1" dirty="0"/>
            <a:t>Demonstrations</a:t>
          </a:r>
          <a:endParaRPr lang="en-AU" b="1" dirty="0"/>
        </a:p>
      </dgm:t>
    </dgm:pt>
    <dgm:pt modelId="{03C15B74-906F-4E44-9BAE-D946AE45B58D}" type="parTrans" cxnId="{A8FD0785-667A-4CC8-AEEF-A01E1C2A541A}">
      <dgm:prSet/>
      <dgm:spPr/>
      <dgm:t>
        <a:bodyPr/>
        <a:lstStyle/>
        <a:p>
          <a:endParaRPr lang="en-AU"/>
        </a:p>
      </dgm:t>
    </dgm:pt>
    <dgm:pt modelId="{EB3552C4-ED0E-4C14-8DAC-107A88E531E8}" type="sibTrans" cxnId="{A8FD0785-667A-4CC8-AEEF-A01E1C2A541A}">
      <dgm:prSet/>
      <dgm:spPr/>
      <dgm:t>
        <a:bodyPr/>
        <a:lstStyle/>
        <a:p>
          <a:endParaRPr lang="en-AU"/>
        </a:p>
      </dgm:t>
    </dgm:pt>
    <dgm:pt modelId="{73ECEBED-FB8A-46CC-A77F-84CD6C97B656}">
      <dgm:prSet/>
      <dgm:spPr/>
      <dgm:t>
        <a:bodyPr/>
        <a:lstStyle/>
        <a:p>
          <a:r>
            <a:rPr lang="en-US" b="1" dirty="0"/>
            <a:t>Scientific Experiments</a:t>
          </a:r>
          <a:endParaRPr lang="en-AU" b="1" dirty="0"/>
        </a:p>
      </dgm:t>
    </dgm:pt>
    <dgm:pt modelId="{5963F1DD-A76F-4511-A027-388059D51722}" type="parTrans" cxnId="{7CE89979-C2DE-4242-923E-A4091C8FE7ED}">
      <dgm:prSet/>
      <dgm:spPr/>
      <dgm:t>
        <a:bodyPr/>
        <a:lstStyle/>
        <a:p>
          <a:endParaRPr lang="en-AU"/>
        </a:p>
      </dgm:t>
    </dgm:pt>
    <dgm:pt modelId="{E02B3A2A-5D21-4AE3-B55E-D4DEE51D4912}" type="sibTrans" cxnId="{7CE89979-C2DE-4242-923E-A4091C8FE7ED}">
      <dgm:prSet/>
      <dgm:spPr/>
      <dgm:t>
        <a:bodyPr/>
        <a:lstStyle/>
        <a:p>
          <a:endParaRPr lang="en-AU"/>
        </a:p>
      </dgm:t>
    </dgm:pt>
    <dgm:pt modelId="{C00A5045-C3A6-4F4B-B9FB-2E02ED1AD496}">
      <dgm:prSet/>
      <dgm:spPr/>
      <dgm:t>
        <a:bodyPr/>
        <a:lstStyle/>
        <a:p>
          <a:r>
            <a:rPr lang="en-US" b="1" dirty="0"/>
            <a:t>Sensory Analysis</a:t>
          </a:r>
          <a:endParaRPr lang="en-AU" b="1" dirty="0"/>
        </a:p>
      </dgm:t>
    </dgm:pt>
    <dgm:pt modelId="{8635EA09-AB3C-4926-ACF2-6545A8900806}" type="parTrans" cxnId="{1FA2A8B9-6212-464F-AFBD-BADECF87C559}">
      <dgm:prSet/>
      <dgm:spPr/>
      <dgm:t>
        <a:bodyPr/>
        <a:lstStyle/>
        <a:p>
          <a:endParaRPr lang="en-AU"/>
        </a:p>
      </dgm:t>
    </dgm:pt>
    <dgm:pt modelId="{BA4281D4-42B9-439D-B051-1E5E40A06AB6}" type="sibTrans" cxnId="{1FA2A8B9-6212-464F-AFBD-BADECF87C559}">
      <dgm:prSet/>
      <dgm:spPr/>
      <dgm:t>
        <a:bodyPr/>
        <a:lstStyle/>
        <a:p>
          <a:endParaRPr lang="en-AU"/>
        </a:p>
      </dgm:t>
    </dgm:pt>
    <dgm:pt modelId="{780D6931-DD54-438A-8953-FFDB9FD95059}" type="pres">
      <dgm:prSet presAssocID="{E310CAF1-C9D6-4400-BEF7-7C1062741D53}" presName="Name0" presStyleCnt="0">
        <dgm:presLayoutVars>
          <dgm:dir/>
          <dgm:resizeHandles val="exact"/>
        </dgm:presLayoutVars>
      </dgm:prSet>
      <dgm:spPr/>
    </dgm:pt>
    <dgm:pt modelId="{B0922C95-3B27-4636-9D1E-861899EE2FD3}" type="pres">
      <dgm:prSet presAssocID="{1D8C1B0E-01C2-4544-AFA2-95C482B0CE5A}" presName="composite" presStyleCnt="0"/>
      <dgm:spPr/>
    </dgm:pt>
    <dgm:pt modelId="{AA02B476-673E-40A8-B8BC-F4BA98A5D764}" type="pres">
      <dgm:prSet presAssocID="{1D8C1B0E-01C2-4544-AFA2-95C482B0CE5A}" presName="rect1" presStyleLbl="bgImgPlace1" presStyleIdx="0" presStyleCnt="9"/>
      <dgm:spPr>
        <a:blipFill>
          <a:blip xmlns:r="http://schemas.openxmlformats.org/officeDocument/2006/relationships" r:embed="rId1" cstate="screen">
            <a:extLst>
              <a:ext uri="{28A0092B-C50C-407E-A947-70E740481C1C}">
                <a14:useLocalDpi xmlns:a14="http://schemas.microsoft.com/office/drawing/2010/main"/>
              </a:ext>
            </a:extLst>
          </a:blip>
          <a:srcRect/>
          <a:stretch>
            <a:fillRect t="-21000" b="-21000"/>
          </a:stretch>
        </a:blipFill>
      </dgm:spPr>
      <dgm:extLst>
        <a:ext uri="{E40237B7-FDA0-4F09-8148-C483321AD2D9}">
          <dgm14:cNvPr xmlns:dgm14="http://schemas.microsoft.com/office/drawing/2010/diagram" id="0" name="" descr="Spoon with white and creamy ingredient on gray background"/>
        </a:ext>
      </dgm:extLst>
    </dgm:pt>
    <dgm:pt modelId="{7531E345-2F99-4D60-A160-13243D138E5B}" type="pres">
      <dgm:prSet presAssocID="{1D8C1B0E-01C2-4544-AFA2-95C482B0CE5A}" presName="wedgeRectCallout1" presStyleLbl="node1" presStyleIdx="0" presStyleCnt="9">
        <dgm:presLayoutVars>
          <dgm:bulletEnabled val="1"/>
        </dgm:presLayoutVars>
      </dgm:prSet>
      <dgm:spPr/>
    </dgm:pt>
    <dgm:pt modelId="{B108224A-78BD-47B5-9ADA-5C9C196933C3}" type="pres">
      <dgm:prSet presAssocID="{ED1D5700-AA91-4F35-B4FF-C75886D9E695}" presName="sibTrans" presStyleCnt="0"/>
      <dgm:spPr/>
    </dgm:pt>
    <dgm:pt modelId="{CEAD3811-10A8-41B3-AF54-39817D00A7F3}" type="pres">
      <dgm:prSet presAssocID="{5B115E92-342C-428D-B5AF-2061043350EB}" presName="composite" presStyleCnt="0"/>
      <dgm:spPr/>
    </dgm:pt>
    <dgm:pt modelId="{427921A4-35EE-4F2C-95B7-A2781EFE2AC6}" type="pres">
      <dgm:prSet presAssocID="{5B115E92-342C-428D-B5AF-2061043350EB}" presName="rect1" presStyleLbl="bgImgPlace1" presStyleIdx="1" presStyleCnt="9"/>
      <dgm:spPr>
        <a:blipFill>
          <a:blip xmlns:r="http://schemas.openxmlformats.org/officeDocument/2006/relationships" r:embed="rId2" cstate="screen">
            <a:extLst>
              <a:ext uri="{28A0092B-C50C-407E-A947-70E740481C1C}">
                <a14:useLocalDpi xmlns:a14="http://schemas.microsoft.com/office/drawing/2010/main"/>
              </a:ext>
            </a:extLst>
          </a:blip>
          <a:srcRect/>
          <a:stretch>
            <a:fillRect l="-10000" r="-10000"/>
          </a:stretch>
        </a:blipFill>
      </dgm:spPr>
      <dgm:extLst>
        <a:ext uri="{E40237B7-FDA0-4F09-8148-C483321AD2D9}">
          <dgm14:cNvPr xmlns:dgm14="http://schemas.microsoft.com/office/drawing/2010/diagram" id="0" name="" descr="Two people preparing pizza"/>
        </a:ext>
      </dgm:extLst>
    </dgm:pt>
    <dgm:pt modelId="{167F2924-A5AB-44F8-BB2A-2B2116140DBF}" type="pres">
      <dgm:prSet presAssocID="{5B115E92-342C-428D-B5AF-2061043350EB}" presName="wedgeRectCallout1" presStyleLbl="node1" presStyleIdx="1" presStyleCnt="9">
        <dgm:presLayoutVars>
          <dgm:bulletEnabled val="1"/>
        </dgm:presLayoutVars>
      </dgm:prSet>
      <dgm:spPr/>
    </dgm:pt>
    <dgm:pt modelId="{4874847F-FC43-480C-8D23-11D319935ECD}" type="pres">
      <dgm:prSet presAssocID="{DE77C189-AE5F-49FF-B75F-9468308E8C07}" presName="sibTrans" presStyleCnt="0"/>
      <dgm:spPr/>
    </dgm:pt>
    <dgm:pt modelId="{C1A9D569-D99B-49D0-B782-A7B3D5518198}" type="pres">
      <dgm:prSet presAssocID="{A77C18BB-BBC4-4E95-9477-89A70838D98C}" presName="composite" presStyleCnt="0"/>
      <dgm:spPr/>
    </dgm:pt>
    <dgm:pt modelId="{67189753-9BE1-4E5B-8593-23089F85A844}" type="pres">
      <dgm:prSet presAssocID="{A77C18BB-BBC4-4E95-9477-89A70838D98C}" presName="rect1" presStyleLbl="bgImgPlace1" presStyleIdx="2" presStyleCnt="9"/>
      <dgm:spPr>
        <a:blipFill>
          <a:blip xmlns:r="http://schemas.openxmlformats.org/officeDocument/2006/relationships" r:embed="rId3" cstate="screen">
            <a:extLst>
              <a:ext uri="{28A0092B-C50C-407E-A947-70E740481C1C}">
                <a14:useLocalDpi xmlns:a14="http://schemas.microsoft.com/office/drawing/2010/main"/>
              </a:ext>
            </a:extLst>
          </a:blip>
          <a:srcRect/>
          <a:stretch>
            <a:fillRect l="-3000" r="-3000"/>
          </a:stretch>
        </a:blipFill>
      </dgm:spPr>
      <dgm:extLst>
        <a:ext uri="{E40237B7-FDA0-4F09-8148-C483321AD2D9}">
          <dgm14:cNvPr xmlns:dgm14="http://schemas.microsoft.com/office/drawing/2010/diagram" id="0" name="" descr="Cartoon checklist and pencil"/>
        </a:ext>
      </dgm:extLst>
    </dgm:pt>
    <dgm:pt modelId="{E0BEFF5B-503F-4721-A616-0C5B6B0B9B0C}" type="pres">
      <dgm:prSet presAssocID="{A77C18BB-BBC4-4E95-9477-89A70838D98C}" presName="wedgeRectCallout1" presStyleLbl="node1" presStyleIdx="2" presStyleCnt="9">
        <dgm:presLayoutVars>
          <dgm:bulletEnabled val="1"/>
        </dgm:presLayoutVars>
      </dgm:prSet>
      <dgm:spPr/>
    </dgm:pt>
    <dgm:pt modelId="{064CF0B6-66D5-4CD2-8A45-88C1E4EA47EC}" type="pres">
      <dgm:prSet presAssocID="{31D3097E-950F-4716-8D8B-FEE6F1F8D39C}" presName="sibTrans" presStyleCnt="0"/>
      <dgm:spPr/>
    </dgm:pt>
    <dgm:pt modelId="{1D3942E9-31BE-4B94-9D45-9B616363A8C0}" type="pres">
      <dgm:prSet presAssocID="{D6DD9F54-3351-4470-B53A-458C83784DA6}" presName="composite" presStyleCnt="0"/>
      <dgm:spPr/>
    </dgm:pt>
    <dgm:pt modelId="{39688E9C-61E7-45AB-A261-8A10C19CD5AF}" type="pres">
      <dgm:prSet presAssocID="{D6DD9F54-3351-4470-B53A-458C83784DA6}" presName="rect1" presStyleLbl="bgImgPlace1" presStyleIdx="3" presStyleCnt="9"/>
      <dgm:spPr>
        <a:blipFill>
          <a:blip xmlns:r="http://schemas.openxmlformats.org/officeDocument/2006/relationships" r:embed="rId4" cstate="screen">
            <a:extLst>
              <a:ext uri="{28A0092B-C50C-407E-A947-70E740481C1C}">
                <a14:useLocalDpi xmlns:a14="http://schemas.microsoft.com/office/drawing/2010/main"/>
              </a:ext>
            </a:extLst>
          </a:blip>
          <a:srcRect/>
          <a:stretch>
            <a:fillRect l="-16000" r="-16000"/>
          </a:stretch>
        </a:blipFill>
      </dgm:spPr>
      <dgm:extLst>
        <a:ext uri="{E40237B7-FDA0-4F09-8148-C483321AD2D9}">
          <dgm14:cNvPr xmlns:dgm14="http://schemas.microsoft.com/office/drawing/2010/diagram" id="0" name="" descr="Person posing in camera"/>
        </a:ext>
      </dgm:extLst>
    </dgm:pt>
    <dgm:pt modelId="{DD14B73E-3B3A-4386-A4FE-74F17B688274}" type="pres">
      <dgm:prSet presAssocID="{D6DD9F54-3351-4470-B53A-458C83784DA6}" presName="wedgeRectCallout1" presStyleLbl="node1" presStyleIdx="3" presStyleCnt="9">
        <dgm:presLayoutVars>
          <dgm:bulletEnabled val="1"/>
        </dgm:presLayoutVars>
      </dgm:prSet>
      <dgm:spPr/>
    </dgm:pt>
    <dgm:pt modelId="{E8BA157C-5377-4DE8-8B35-0ADF5E484F6A}" type="pres">
      <dgm:prSet presAssocID="{EB3552C4-ED0E-4C14-8DAC-107A88E531E8}" presName="sibTrans" presStyleCnt="0"/>
      <dgm:spPr/>
    </dgm:pt>
    <dgm:pt modelId="{D70F2EBC-245F-4584-82B2-75EB89202551}" type="pres">
      <dgm:prSet presAssocID="{1059AEDD-8E6F-416E-8962-EABF04FE8E4D}" presName="composite" presStyleCnt="0"/>
      <dgm:spPr/>
    </dgm:pt>
    <dgm:pt modelId="{942C6731-4977-45F0-A062-7AACE6935A52}" type="pres">
      <dgm:prSet presAssocID="{1059AEDD-8E6F-416E-8962-EABF04FE8E4D}" presName="rect1" presStyleLbl="bgImgPlace1" presStyleIdx="4" presStyleCnt="9"/>
      <dgm:spPr>
        <a:blipFill>
          <a:blip xmlns:r="http://schemas.openxmlformats.org/officeDocument/2006/relationships" r:embed="rId5" cstate="screen">
            <a:extLst>
              <a:ext uri="{28A0092B-C50C-407E-A947-70E740481C1C}">
                <a14:useLocalDpi xmlns:a14="http://schemas.microsoft.com/office/drawing/2010/main"/>
              </a:ext>
            </a:extLst>
          </a:blip>
          <a:srcRect/>
          <a:stretch>
            <a:fillRect l="-10000" r="-10000"/>
          </a:stretch>
        </a:blipFill>
      </dgm:spPr>
      <dgm:extLst>
        <a:ext uri="{E40237B7-FDA0-4F09-8148-C483321AD2D9}">
          <dgm14:cNvPr xmlns:dgm14="http://schemas.microsoft.com/office/drawing/2010/diagram" id="0" name="" descr="Doctor and patient"/>
        </a:ext>
      </dgm:extLst>
    </dgm:pt>
    <dgm:pt modelId="{E1DD6F6C-8449-42AB-A33B-DEB805DAB50B}" type="pres">
      <dgm:prSet presAssocID="{1059AEDD-8E6F-416E-8962-EABF04FE8E4D}" presName="wedgeRectCallout1" presStyleLbl="node1" presStyleIdx="4" presStyleCnt="9">
        <dgm:presLayoutVars>
          <dgm:bulletEnabled val="1"/>
        </dgm:presLayoutVars>
      </dgm:prSet>
      <dgm:spPr/>
    </dgm:pt>
    <dgm:pt modelId="{67BD5FD0-B963-4B66-B036-DB09C4037710}" type="pres">
      <dgm:prSet presAssocID="{586A5341-8C3A-4418-98E0-9237AB25852A}" presName="sibTrans" presStyleCnt="0"/>
      <dgm:spPr/>
    </dgm:pt>
    <dgm:pt modelId="{54C05024-7A93-48DA-87AC-98DC7E8760E7}" type="pres">
      <dgm:prSet presAssocID="{64F2A3A8-B24B-4A2F-84CA-F9B3BB9F817A}" presName="composite" presStyleCnt="0"/>
      <dgm:spPr/>
    </dgm:pt>
    <dgm:pt modelId="{D67BE401-F986-46A3-A22A-5D88FAB17182}" type="pres">
      <dgm:prSet presAssocID="{64F2A3A8-B24B-4A2F-84CA-F9B3BB9F817A}" presName="rect1" presStyleLbl="bgImgPlace1" presStyleIdx="5" presStyleCnt="9"/>
      <dgm:spPr>
        <a:blipFill>
          <a:blip xmlns:r="http://schemas.openxmlformats.org/officeDocument/2006/relationships" r:embed="rId6" cstate="screen">
            <a:extLst>
              <a:ext uri="{28A0092B-C50C-407E-A947-70E740481C1C}">
                <a14:useLocalDpi xmlns:a14="http://schemas.microsoft.com/office/drawing/2010/main"/>
              </a:ext>
            </a:extLst>
          </a:blip>
          <a:srcRect/>
          <a:stretch>
            <a:fillRect l="-14000" r="-14000"/>
          </a:stretch>
        </a:blipFill>
      </dgm:spPr>
      <dgm:extLst>
        <a:ext uri="{E40237B7-FDA0-4F09-8148-C483321AD2D9}">
          <dgm14:cNvPr xmlns:dgm14="http://schemas.microsoft.com/office/drawing/2010/diagram" id="0" name="" descr="Fruits and vegetables arranged by color"/>
        </a:ext>
      </dgm:extLst>
    </dgm:pt>
    <dgm:pt modelId="{3291DEA8-3F62-4EE0-A430-BB2F18F91B68}" type="pres">
      <dgm:prSet presAssocID="{64F2A3A8-B24B-4A2F-84CA-F9B3BB9F817A}" presName="wedgeRectCallout1" presStyleLbl="node1" presStyleIdx="5" presStyleCnt="9">
        <dgm:presLayoutVars>
          <dgm:bulletEnabled val="1"/>
        </dgm:presLayoutVars>
      </dgm:prSet>
      <dgm:spPr/>
    </dgm:pt>
    <dgm:pt modelId="{2D89FDF0-7225-44EB-8372-96F0A436879C}" type="pres">
      <dgm:prSet presAssocID="{16AE5527-12E2-49E5-8222-3F8EF2AFE96F}" presName="sibTrans" presStyleCnt="0"/>
      <dgm:spPr/>
    </dgm:pt>
    <dgm:pt modelId="{D0DE83D0-A7DF-4CE7-A21A-67357051FB1D}" type="pres">
      <dgm:prSet presAssocID="{E956B4D4-F278-4897-81C5-925D392DA6E3}" presName="composite" presStyleCnt="0"/>
      <dgm:spPr/>
    </dgm:pt>
    <dgm:pt modelId="{4E10EC7A-AC7C-4D41-AE0E-854852BC1FCA}" type="pres">
      <dgm:prSet presAssocID="{E956B4D4-F278-4897-81C5-925D392DA6E3}" presName="rect1" presStyleLbl="bgImgPlace1" presStyleIdx="6" presStyleCnt="9"/>
      <dgm:spPr>
        <a:blipFill>
          <a:blip xmlns:r="http://schemas.openxmlformats.org/officeDocument/2006/relationships" r:embed="rId7" cstate="screen">
            <a:extLst>
              <a:ext uri="{28A0092B-C50C-407E-A947-70E740481C1C}">
                <a14:useLocalDpi xmlns:a14="http://schemas.microsoft.com/office/drawing/2010/main"/>
              </a:ext>
            </a:extLst>
          </a:blip>
          <a:srcRect/>
          <a:stretch>
            <a:fillRect l="-10000" r="-10000"/>
          </a:stretch>
        </a:blipFill>
      </dgm:spPr>
      <dgm:extLst>
        <a:ext uri="{E40237B7-FDA0-4F09-8148-C483321AD2D9}">
          <dgm14:cNvPr xmlns:dgm14="http://schemas.microsoft.com/office/drawing/2010/diagram" id="0" name="" descr="Man wearing white shirt and yellow sweater"/>
        </a:ext>
      </dgm:extLst>
    </dgm:pt>
    <dgm:pt modelId="{130910C5-065B-43C0-A8F9-C707F50F2727}" type="pres">
      <dgm:prSet presAssocID="{E956B4D4-F278-4897-81C5-925D392DA6E3}" presName="wedgeRectCallout1" presStyleLbl="node1" presStyleIdx="6" presStyleCnt="9">
        <dgm:presLayoutVars>
          <dgm:bulletEnabled val="1"/>
        </dgm:presLayoutVars>
      </dgm:prSet>
      <dgm:spPr/>
    </dgm:pt>
    <dgm:pt modelId="{57E46A5B-4FBD-4780-A8EF-AEDBA0FD6E74}" type="pres">
      <dgm:prSet presAssocID="{DE08634B-06F4-439D-92FD-566CCE0DB217}" presName="sibTrans" presStyleCnt="0"/>
      <dgm:spPr/>
    </dgm:pt>
    <dgm:pt modelId="{D2350DC0-17FC-498E-BD36-906DF7FE3498}" type="pres">
      <dgm:prSet presAssocID="{73ECEBED-FB8A-46CC-A77F-84CD6C97B656}" presName="composite" presStyleCnt="0"/>
      <dgm:spPr/>
    </dgm:pt>
    <dgm:pt modelId="{8437DDB5-8847-4985-B860-2E168253C80C}" type="pres">
      <dgm:prSet presAssocID="{73ECEBED-FB8A-46CC-A77F-84CD6C97B656}" presName="rect1" presStyleLbl="bgImgPlace1" presStyleIdx="7" presStyleCnt="9"/>
      <dgm:spPr>
        <a:blipFill>
          <a:blip xmlns:r="http://schemas.openxmlformats.org/officeDocument/2006/relationships" r:embed="rId8" cstate="screen">
            <a:extLst>
              <a:ext uri="{28A0092B-C50C-407E-A947-70E740481C1C}">
                <a14:useLocalDpi xmlns:a14="http://schemas.microsoft.com/office/drawing/2010/main"/>
              </a:ext>
            </a:extLst>
          </a:blip>
          <a:srcRect/>
          <a:stretch>
            <a:fillRect l="-14000" r="-14000"/>
          </a:stretch>
        </a:blipFill>
      </dgm:spPr>
      <dgm:extLst>
        <a:ext uri="{E40237B7-FDA0-4F09-8148-C483321AD2D9}">
          <dgm14:cNvPr xmlns:dgm14="http://schemas.microsoft.com/office/drawing/2010/diagram" id="0" name="" descr="Pipette diffusing dyes in flasks"/>
        </a:ext>
      </dgm:extLst>
    </dgm:pt>
    <dgm:pt modelId="{24825890-4F9C-42E8-BEEF-4DB3D9C311B4}" type="pres">
      <dgm:prSet presAssocID="{73ECEBED-FB8A-46CC-A77F-84CD6C97B656}" presName="wedgeRectCallout1" presStyleLbl="node1" presStyleIdx="7" presStyleCnt="9">
        <dgm:presLayoutVars>
          <dgm:bulletEnabled val="1"/>
        </dgm:presLayoutVars>
      </dgm:prSet>
      <dgm:spPr/>
    </dgm:pt>
    <dgm:pt modelId="{320BC35B-88B1-4BD3-8074-5EABA5A71E9F}" type="pres">
      <dgm:prSet presAssocID="{E02B3A2A-5D21-4AE3-B55E-D4DEE51D4912}" presName="sibTrans" presStyleCnt="0"/>
      <dgm:spPr/>
    </dgm:pt>
    <dgm:pt modelId="{83B4F10B-575A-4A45-9B5F-3C2AD94351C4}" type="pres">
      <dgm:prSet presAssocID="{C00A5045-C3A6-4F4B-B9FB-2E02ED1AD496}" presName="composite" presStyleCnt="0"/>
      <dgm:spPr/>
    </dgm:pt>
    <dgm:pt modelId="{AB048DA8-94DB-418B-B316-9B779C76B37F}" type="pres">
      <dgm:prSet presAssocID="{C00A5045-C3A6-4F4B-B9FB-2E02ED1AD496}" presName="rect1" presStyleLbl="bgImgPlace1" presStyleIdx="8" presStyleCnt="9"/>
      <dgm:spPr>
        <a:blipFill>
          <a:blip xmlns:r="http://schemas.openxmlformats.org/officeDocument/2006/relationships" r:embed="rId9" cstate="screen">
            <a:extLst>
              <a:ext uri="{28A0092B-C50C-407E-A947-70E740481C1C}">
                <a14:useLocalDpi xmlns:a14="http://schemas.microsoft.com/office/drawing/2010/main"/>
              </a:ext>
            </a:extLst>
          </a:blip>
          <a:srcRect/>
          <a:stretch>
            <a:fillRect l="-10000" r="-10000"/>
          </a:stretch>
        </a:blipFill>
      </dgm:spPr>
      <dgm:extLst>
        <a:ext uri="{E40237B7-FDA0-4F09-8148-C483321AD2D9}">
          <dgm14:cNvPr xmlns:dgm14="http://schemas.microsoft.com/office/drawing/2010/diagram" id="0" name="" descr="Range of moods sticky notes"/>
        </a:ext>
      </dgm:extLst>
    </dgm:pt>
    <dgm:pt modelId="{74CCA7C0-FE6A-4AB9-B6C9-71ABEEF12002}" type="pres">
      <dgm:prSet presAssocID="{C00A5045-C3A6-4F4B-B9FB-2E02ED1AD496}" presName="wedgeRectCallout1" presStyleLbl="node1" presStyleIdx="8" presStyleCnt="9">
        <dgm:presLayoutVars>
          <dgm:bulletEnabled val="1"/>
        </dgm:presLayoutVars>
      </dgm:prSet>
      <dgm:spPr/>
    </dgm:pt>
  </dgm:ptLst>
  <dgm:cxnLst>
    <dgm:cxn modelId="{9E888000-1D36-44A4-B99B-EB12D80BB077}" type="presOf" srcId="{1D8C1B0E-01C2-4544-AFA2-95C482B0CE5A}" destId="{7531E345-2F99-4D60-A160-13243D138E5B}" srcOrd="0" destOrd="0" presId="urn:microsoft.com/office/officeart/2008/layout/BendingPictureCaptionList"/>
    <dgm:cxn modelId="{7DA60C13-C4D1-4AAF-893E-989ED7AFF3EB}" type="presOf" srcId="{C00A5045-C3A6-4F4B-B9FB-2E02ED1AD496}" destId="{74CCA7C0-FE6A-4AB9-B6C9-71ABEEF12002}" srcOrd="0" destOrd="0" presId="urn:microsoft.com/office/officeart/2008/layout/BendingPictureCaptionList"/>
    <dgm:cxn modelId="{09DF3B18-EDF0-4151-A201-86A3D0B74CFB}" type="presOf" srcId="{64F2A3A8-B24B-4A2F-84CA-F9B3BB9F817A}" destId="{3291DEA8-3F62-4EE0-A430-BB2F18F91B68}" srcOrd="0" destOrd="0" presId="urn:microsoft.com/office/officeart/2008/layout/BendingPictureCaptionList"/>
    <dgm:cxn modelId="{779CFC1A-0A5D-44DA-A7AD-4C3514FD36E5}" srcId="{E310CAF1-C9D6-4400-BEF7-7C1062741D53}" destId="{5B115E92-342C-428D-B5AF-2061043350EB}" srcOrd="1" destOrd="0" parTransId="{791EAA2E-3F0B-4840-8D8A-F6315B175101}" sibTransId="{DE77C189-AE5F-49FF-B75F-9468308E8C07}"/>
    <dgm:cxn modelId="{4AA1EC2E-D992-4ABE-AAFE-FD734DE4D883}" srcId="{E310CAF1-C9D6-4400-BEF7-7C1062741D53}" destId="{E956B4D4-F278-4897-81C5-925D392DA6E3}" srcOrd="6" destOrd="0" parTransId="{F10B3E2A-C31C-4EB3-89EA-2ECE4F0E0E69}" sibTransId="{DE08634B-06F4-439D-92FD-566CCE0DB217}"/>
    <dgm:cxn modelId="{E2CDB268-F108-4495-B633-47818A1281AF}" type="presOf" srcId="{E956B4D4-F278-4897-81C5-925D392DA6E3}" destId="{130910C5-065B-43C0-A8F9-C707F50F2727}" srcOrd="0" destOrd="0" presId="urn:microsoft.com/office/officeart/2008/layout/BendingPictureCaptionList"/>
    <dgm:cxn modelId="{6FB98269-6628-406A-869C-C7BD2609036F}" srcId="{E310CAF1-C9D6-4400-BEF7-7C1062741D53}" destId="{A77C18BB-BBC4-4E95-9477-89A70838D98C}" srcOrd="2" destOrd="0" parTransId="{4A2D8920-7913-4CC7-ADDD-090636ECACF0}" sibTransId="{31D3097E-950F-4716-8D8B-FEE6F1F8D39C}"/>
    <dgm:cxn modelId="{7CE89979-C2DE-4242-923E-A4091C8FE7ED}" srcId="{E310CAF1-C9D6-4400-BEF7-7C1062741D53}" destId="{73ECEBED-FB8A-46CC-A77F-84CD6C97B656}" srcOrd="7" destOrd="0" parTransId="{5963F1DD-A76F-4511-A027-388059D51722}" sibTransId="{E02B3A2A-5D21-4AE3-B55E-D4DEE51D4912}"/>
    <dgm:cxn modelId="{6B380E7D-C5A9-4A08-84F4-28F971E3C34B}" type="presOf" srcId="{A77C18BB-BBC4-4E95-9477-89A70838D98C}" destId="{E0BEFF5B-503F-4721-A616-0C5B6B0B9B0C}" srcOrd="0" destOrd="0" presId="urn:microsoft.com/office/officeart/2008/layout/BendingPictureCaptionList"/>
    <dgm:cxn modelId="{D9F16C7F-3C50-4F5B-AE3E-176B9522170D}" type="presOf" srcId="{5B115E92-342C-428D-B5AF-2061043350EB}" destId="{167F2924-A5AB-44F8-BB2A-2B2116140DBF}" srcOrd="0" destOrd="0" presId="urn:microsoft.com/office/officeart/2008/layout/BendingPictureCaptionList"/>
    <dgm:cxn modelId="{A8FD0785-667A-4CC8-AEEF-A01E1C2A541A}" srcId="{E310CAF1-C9D6-4400-BEF7-7C1062741D53}" destId="{D6DD9F54-3351-4470-B53A-458C83784DA6}" srcOrd="3" destOrd="0" parTransId="{03C15B74-906F-4E44-9BAE-D946AE45B58D}" sibTransId="{EB3552C4-ED0E-4C14-8DAC-107A88E531E8}"/>
    <dgm:cxn modelId="{1FA2A8B9-6212-464F-AFBD-BADECF87C559}" srcId="{E310CAF1-C9D6-4400-BEF7-7C1062741D53}" destId="{C00A5045-C3A6-4F4B-B9FB-2E02ED1AD496}" srcOrd="8" destOrd="0" parTransId="{8635EA09-AB3C-4926-ACF2-6545A8900806}" sibTransId="{BA4281D4-42B9-439D-B051-1E5E40A06AB6}"/>
    <dgm:cxn modelId="{3E44BFCA-011A-427F-A34E-2DAAACF4AADA}" srcId="{E310CAF1-C9D6-4400-BEF7-7C1062741D53}" destId="{64F2A3A8-B24B-4A2F-84CA-F9B3BB9F817A}" srcOrd="5" destOrd="0" parTransId="{16429088-1506-4076-9454-B3A2D9F164D6}" sibTransId="{16AE5527-12E2-49E5-8222-3F8EF2AFE96F}"/>
    <dgm:cxn modelId="{F88FF8CB-2C79-4CF5-A6B2-C13D220909A1}" type="presOf" srcId="{E310CAF1-C9D6-4400-BEF7-7C1062741D53}" destId="{780D6931-DD54-438A-8953-FFDB9FD95059}" srcOrd="0" destOrd="0" presId="urn:microsoft.com/office/officeart/2008/layout/BendingPictureCaptionList"/>
    <dgm:cxn modelId="{81DC4ED9-E849-4D65-9CCC-BFE6294F089A}" srcId="{E310CAF1-C9D6-4400-BEF7-7C1062741D53}" destId="{1D8C1B0E-01C2-4544-AFA2-95C482B0CE5A}" srcOrd="0" destOrd="0" parTransId="{90B391DD-24BD-4DD4-9A4A-B4D7B029DFB1}" sibTransId="{ED1D5700-AA91-4F35-B4FF-C75886D9E695}"/>
    <dgm:cxn modelId="{F4839CDB-C549-4BE2-832D-AB36E22AC4ED}" type="presOf" srcId="{73ECEBED-FB8A-46CC-A77F-84CD6C97B656}" destId="{24825890-4F9C-42E8-BEEF-4DB3D9C311B4}" srcOrd="0" destOrd="0" presId="urn:microsoft.com/office/officeart/2008/layout/BendingPictureCaptionList"/>
    <dgm:cxn modelId="{ABFBC0E1-DD8C-4BB9-B1B7-15A74F318F19}" srcId="{E310CAF1-C9D6-4400-BEF7-7C1062741D53}" destId="{1059AEDD-8E6F-416E-8962-EABF04FE8E4D}" srcOrd="4" destOrd="0" parTransId="{B655D082-ED94-4B9C-87DA-9070F97BE256}" sibTransId="{586A5341-8C3A-4418-98E0-9237AB25852A}"/>
    <dgm:cxn modelId="{4A1535F1-F796-46C5-AE92-71088B60780C}" type="presOf" srcId="{1059AEDD-8E6F-416E-8962-EABF04FE8E4D}" destId="{E1DD6F6C-8449-42AB-A33B-DEB805DAB50B}" srcOrd="0" destOrd="0" presId="urn:microsoft.com/office/officeart/2008/layout/BendingPictureCaptionList"/>
    <dgm:cxn modelId="{11E217FC-C4C5-44EC-8161-7364F8AD5CDC}" type="presOf" srcId="{D6DD9F54-3351-4470-B53A-458C83784DA6}" destId="{DD14B73E-3B3A-4386-A4FE-74F17B688274}" srcOrd="0" destOrd="0" presId="urn:microsoft.com/office/officeart/2008/layout/BendingPictureCaptionList"/>
    <dgm:cxn modelId="{BDA7383D-1E7F-4139-8D8C-92852A13BA4D}" type="presParOf" srcId="{780D6931-DD54-438A-8953-FFDB9FD95059}" destId="{B0922C95-3B27-4636-9D1E-861899EE2FD3}" srcOrd="0" destOrd="0" presId="urn:microsoft.com/office/officeart/2008/layout/BendingPictureCaptionList"/>
    <dgm:cxn modelId="{F582F717-DE4F-416F-B94B-CE34797790B1}" type="presParOf" srcId="{B0922C95-3B27-4636-9D1E-861899EE2FD3}" destId="{AA02B476-673E-40A8-B8BC-F4BA98A5D764}" srcOrd="0" destOrd="0" presId="urn:microsoft.com/office/officeart/2008/layout/BendingPictureCaptionList"/>
    <dgm:cxn modelId="{83F470BD-B44B-487F-B0B7-0F141A60F9F9}" type="presParOf" srcId="{B0922C95-3B27-4636-9D1E-861899EE2FD3}" destId="{7531E345-2F99-4D60-A160-13243D138E5B}" srcOrd="1" destOrd="0" presId="urn:microsoft.com/office/officeart/2008/layout/BendingPictureCaptionList"/>
    <dgm:cxn modelId="{231E0BDC-C200-4937-B9E1-9F1959D40E68}" type="presParOf" srcId="{780D6931-DD54-438A-8953-FFDB9FD95059}" destId="{B108224A-78BD-47B5-9ADA-5C9C196933C3}" srcOrd="1" destOrd="0" presId="urn:microsoft.com/office/officeart/2008/layout/BendingPictureCaptionList"/>
    <dgm:cxn modelId="{9806B248-5AA6-4D2A-A34C-E62CE1DDF064}" type="presParOf" srcId="{780D6931-DD54-438A-8953-FFDB9FD95059}" destId="{CEAD3811-10A8-41B3-AF54-39817D00A7F3}" srcOrd="2" destOrd="0" presId="urn:microsoft.com/office/officeart/2008/layout/BendingPictureCaptionList"/>
    <dgm:cxn modelId="{F2BCC2BC-2DC1-4189-BA97-FD656765DF49}" type="presParOf" srcId="{CEAD3811-10A8-41B3-AF54-39817D00A7F3}" destId="{427921A4-35EE-4F2C-95B7-A2781EFE2AC6}" srcOrd="0" destOrd="0" presId="urn:microsoft.com/office/officeart/2008/layout/BendingPictureCaptionList"/>
    <dgm:cxn modelId="{A9F0609C-102D-4737-AFF8-5D087B2FA3B1}" type="presParOf" srcId="{CEAD3811-10A8-41B3-AF54-39817D00A7F3}" destId="{167F2924-A5AB-44F8-BB2A-2B2116140DBF}" srcOrd="1" destOrd="0" presId="urn:microsoft.com/office/officeart/2008/layout/BendingPictureCaptionList"/>
    <dgm:cxn modelId="{0FFD69BC-01DE-41A7-A7CB-08125C5A5100}" type="presParOf" srcId="{780D6931-DD54-438A-8953-FFDB9FD95059}" destId="{4874847F-FC43-480C-8D23-11D319935ECD}" srcOrd="3" destOrd="0" presId="urn:microsoft.com/office/officeart/2008/layout/BendingPictureCaptionList"/>
    <dgm:cxn modelId="{02B0975C-C031-4766-84FE-8E5B4E0B26E1}" type="presParOf" srcId="{780D6931-DD54-438A-8953-FFDB9FD95059}" destId="{C1A9D569-D99B-49D0-B782-A7B3D5518198}" srcOrd="4" destOrd="0" presId="urn:microsoft.com/office/officeart/2008/layout/BendingPictureCaptionList"/>
    <dgm:cxn modelId="{111C1AD0-ED08-49DD-BE20-F2448534F960}" type="presParOf" srcId="{C1A9D569-D99B-49D0-B782-A7B3D5518198}" destId="{67189753-9BE1-4E5B-8593-23089F85A844}" srcOrd="0" destOrd="0" presId="urn:microsoft.com/office/officeart/2008/layout/BendingPictureCaptionList"/>
    <dgm:cxn modelId="{B2623ACF-2977-4F3F-8813-78BF74A5641C}" type="presParOf" srcId="{C1A9D569-D99B-49D0-B782-A7B3D5518198}" destId="{E0BEFF5B-503F-4721-A616-0C5B6B0B9B0C}" srcOrd="1" destOrd="0" presId="urn:microsoft.com/office/officeart/2008/layout/BendingPictureCaptionList"/>
    <dgm:cxn modelId="{4D5E68DE-0201-4929-848D-2339640018FD}" type="presParOf" srcId="{780D6931-DD54-438A-8953-FFDB9FD95059}" destId="{064CF0B6-66D5-4CD2-8A45-88C1E4EA47EC}" srcOrd="5" destOrd="0" presId="urn:microsoft.com/office/officeart/2008/layout/BendingPictureCaptionList"/>
    <dgm:cxn modelId="{C4B2D83C-AEA9-4296-8B7A-63AB246B63EC}" type="presParOf" srcId="{780D6931-DD54-438A-8953-FFDB9FD95059}" destId="{1D3942E9-31BE-4B94-9D45-9B616363A8C0}" srcOrd="6" destOrd="0" presId="urn:microsoft.com/office/officeart/2008/layout/BendingPictureCaptionList"/>
    <dgm:cxn modelId="{B160B66C-0446-44EF-B6D6-4DD82E45D4FE}" type="presParOf" srcId="{1D3942E9-31BE-4B94-9D45-9B616363A8C0}" destId="{39688E9C-61E7-45AB-A261-8A10C19CD5AF}" srcOrd="0" destOrd="0" presId="urn:microsoft.com/office/officeart/2008/layout/BendingPictureCaptionList"/>
    <dgm:cxn modelId="{BDB34066-A52B-473E-97B4-A39109A5631A}" type="presParOf" srcId="{1D3942E9-31BE-4B94-9D45-9B616363A8C0}" destId="{DD14B73E-3B3A-4386-A4FE-74F17B688274}" srcOrd="1" destOrd="0" presId="urn:microsoft.com/office/officeart/2008/layout/BendingPictureCaptionList"/>
    <dgm:cxn modelId="{0D7193B0-8394-4B3A-A07E-F91F8A136F5A}" type="presParOf" srcId="{780D6931-DD54-438A-8953-FFDB9FD95059}" destId="{E8BA157C-5377-4DE8-8B35-0ADF5E484F6A}" srcOrd="7" destOrd="0" presId="urn:microsoft.com/office/officeart/2008/layout/BendingPictureCaptionList"/>
    <dgm:cxn modelId="{85C710D3-CA0B-4A55-97EC-B770A6DC3203}" type="presParOf" srcId="{780D6931-DD54-438A-8953-FFDB9FD95059}" destId="{D70F2EBC-245F-4584-82B2-75EB89202551}" srcOrd="8" destOrd="0" presId="urn:microsoft.com/office/officeart/2008/layout/BendingPictureCaptionList"/>
    <dgm:cxn modelId="{24E69BE5-C1DE-4970-997B-89CFB488FE2E}" type="presParOf" srcId="{D70F2EBC-245F-4584-82B2-75EB89202551}" destId="{942C6731-4977-45F0-A062-7AACE6935A52}" srcOrd="0" destOrd="0" presId="urn:microsoft.com/office/officeart/2008/layout/BendingPictureCaptionList"/>
    <dgm:cxn modelId="{42B31B57-3EB1-4E4C-9DAF-107B2EE8242F}" type="presParOf" srcId="{D70F2EBC-245F-4584-82B2-75EB89202551}" destId="{E1DD6F6C-8449-42AB-A33B-DEB805DAB50B}" srcOrd="1" destOrd="0" presId="urn:microsoft.com/office/officeart/2008/layout/BendingPictureCaptionList"/>
    <dgm:cxn modelId="{980E35ED-E61B-4D8A-80DB-57281BE60894}" type="presParOf" srcId="{780D6931-DD54-438A-8953-FFDB9FD95059}" destId="{67BD5FD0-B963-4B66-B036-DB09C4037710}" srcOrd="9" destOrd="0" presId="urn:microsoft.com/office/officeart/2008/layout/BendingPictureCaptionList"/>
    <dgm:cxn modelId="{4AE11FF5-CD41-4D5A-8B97-E6EE73C57D89}" type="presParOf" srcId="{780D6931-DD54-438A-8953-FFDB9FD95059}" destId="{54C05024-7A93-48DA-87AC-98DC7E8760E7}" srcOrd="10" destOrd="0" presId="urn:microsoft.com/office/officeart/2008/layout/BendingPictureCaptionList"/>
    <dgm:cxn modelId="{DC024D3E-62C5-4BF5-8CC0-2D474BEC4502}" type="presParOf" srcId="{54C05024-7A93-48DA-87AC-98DC7E8760E7}" destId="{D67BE401-F986-46A3-A22A-5D88FAB17182}" srcOrd="0" destOrd="0" presId="urn:microsoft.com/office/officeart/2008/layout/BendingPictureCaptionList"/>
    <dgm:cxn modelId="{2A7EDBFB-FD44-42D7-947C-E9C60E1ABFBA}" type="presParOf" srcId="{54C05024-7A93-48DA-87AC-98DC7E8760E7}" destId="{3291DEA8-3F62-4EE0-A430-BB2F18F91B68}" srcOrd="1" destOrd="0" presId="urn:microsoft.com/office/officeart/2008/layout/BendingPictureCaptionList"/>
    <dgm:cxn modelId="{8D9BDEFF-BD98-48DE-BB51-CF3DF1A6F9BB}" type="presParOf" srcId="{780D6931-DD54-438A-8953-FFDB9FD95059}" destId="{2D89FDF0-7225-44EB-8372-96F0A436879C}" srcOrd="11" destOrd="0" presId="urn:microsoft.com/office/officeart/2008/layout/BendingPictureCaptionList"/>
    <dgm:cxn modelId="{3A4597EB-B0A5-4D02-900E-2821B566A56A}" type="presParOf" srcId="{780D6931-DD54-438A-8953-FFDB9FD95059}" destId="{D0DE83D0-A7DF-4CE7-A21A-67357051FB1D}" srcOrd="12" destOrd="0" presId="urn:microsoft.com/office/officeart/2008/layout/BendingPictureCaptionList"/>
    <dgm:cxn modelId="{25AB1E90-4E16-4BC5-B7C7-E7028B581112}" type="presParOf" srcId="{D0DE83D0-A7DF-4CE7-A21A-67357051FB1D}" destId="{4E10EC7A-AC7C-4D41-AE0E-854852BC1FCA}" srcOrd="0" destOrd="0" presId="urn:microsoft.com/office/officeart/2008/layout/BendingPictureCaptionList"/>
    <dgm:cxn modelId="{24D126FE-A61F-484D-B404-BD3415EA504F}" type="presParOf" srcId="{D0DE83D0-A7DF-4CE7-A21A-67357051FB1D}" destId="{130910C5-065B-43C0-A8F9-C707F50F2727}" srcOrd="1" destOrd="0" presId="urn:microsoft.com/office/officeart/2008/layout/BendingPictureCaptionList"/>
    <dgm:cxn modelId="{ADDB02FE-B109-4740-9E8A-E9C914F7E6F1}" type="presParOf" srcId="{780D6931-DD54-438A-8953-FFDB9FD95059}" destId="{57E46A5B-4FBD-4780-A8EF-AEDBA0FD6E74}" srcOrd="13" destOrd="0" presId="urn:microsoft.com/office/officeart/2008/layout/BendingPictureCaptionList"/>
    <dgm:cxn modelId="{034C44F1-C53F-4921-B12E-BEA3E85E5411}" type="presParOf" srcId="{780D6931-DD54-438A-8953-FFDB9FD95059}" destId="{D2350DC0-17FC-498E-BD36-906DF7FE3498}" srcOrd="14" destOrd="0" presId="urn:microsoft.com/office/officeart/2008/layout/BendingPictureCaptionList"/>
    <dgm:cxn modelId="{ECBCEC3A-7BE0-40FC-8685-123F56055772}" type="presParOf" srcId="{D2350DC0-17FC-498E-BD36-906DF7FE3498}" destId="{8437DDB5-8847-4985-B860-2E168253C80C}" srcOrd="0" destOrd="0" presId="urn:microsoft.com/office/officeart/2008/layout/BendingPictureCaptionList"/>
    <dgm:cxn modelId="{E8DEB161-A440-465C-9668-E84BE27AB280}" type="presParOf" srcId="{D2350DC0-17FC-498E-BD36-906DF7FE3498}" destId="{24825890-4F9C-42E8-BEEF-4DB3D9C311B4}" srcOrd="1" destOrd="0" presId="urn:microsoft.com/office/officeart/2008/layout/BendingPictureCaptionList"/>
    <dgm:cxn modelId="{6AE2846F-1FB4-4026-8E74-95AA0FD30ED0}" type="presParOf" srcId="{780D6931-DD54-438A-8953-FFDB9FD95059}" destId="{320BC35B-88B1-4BD3-8074-5EABA5A71E9F}" srcOrd="15" destOrd="0" presId="urn:microsoft.com/office/officeart/2008/layout/BendingPictureCaptionList"/>
    <dgm:cxn modelId="{8AEC76BE-217A-45F4-8840-74AA4B579EDD}" type="presParOf" srcId="{780D6931-DD54-438A-8953-FFDB9FD95059}" destId="{83B4F10B-575A-4A45-9B5F-3C2AD94351C4}" srcOrd="16" destOrd="0" presId="urn:microsoft.com/office/officeart/2008/layout/BendingPictureCaptionList"/>
    <dgm:cxn modelId="{51CD7846-6449-43DB-B715-5865369457AE}" type="presParOf" srcId="{83B4F10B-575A-4A45-9B5F-3C2AD94351C4}" destId="{AB048DA8-94DB-418B-B316-9B779C76B37F}" srcOrd="0" destOrd="0" presId="urn:microsoft.com/office/officeart/2008/layout/BendingPictureCaptionList"/>
    <dgm:cxn modelId="{F564E6A4-A788-4F51-BB1F-7E14F791EB44}" type="presParOf" srcId="{83B4F10B-575A-4A45-9B5F-3C2AD94351C4}" destId="{74CCA7C0-FE6A-4AB9-B6C9-71ABEEF12002}" srcOrd="1" destOrd="0" presId="urn:microsoft.com/office/officeart/2008/layout/BendingPictureCa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02B476-673E-40A8-B8BC-F4BA98A5D764}">
      <dsp:nvSpPr>
        <dsp:cNvPr id="0" name=""/>
        <dsp:cNvSpPr/>
      </dsp:nvSpPr>
      <dsp:spPr>
        <a:xfrm>
          <a:off x="3665" y="625631"/>
          <a:ext cx="1984478" cy="1587582"/>
        </a:xfrm>
        <a:prstGeom prst="rect">
          <a:avLst/>
        </a:prstGeom>
        <a:blipFill>
          <a:blip xmlns:r="http://schemas.openxmlformats.org/officeDocument/2006/relationships" r:embed="rId1" cstate="screen">
            <a:extLst>
              <a:ext uri="{28A0092B-C50C-407E-A947-70E740481C1C}">
                <a14:useLocalDpi xmlns:a14="http://schemas.microsoft.com/office/drawing/2010/main"/>
              </a:ext>
            </a:extLst>
          </a:blip>
          <a:srcRect/>
          <a:stretch>
            <a:fillRect t="-21000" b="-21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531E345-2F99-4D60-A160-13243D138E5B}">
      <dsp:nvSpPr>
        <dsp:cNvPr id="0" name=""/>
        <dsp:cNvSpPr/>
      </dsp:nvSpPr>
      <dsp:spPr>
        <a:xfrm>
          <a:off x="182268" y="2054455"/>
          <a:ext cx="1766185" cy="555653"/>
        </a:xfrm>
        <a:prstGeom prst="wedgeRectCallout">
          <a:avLst>
            <a:gd name="adj1" fmla="val 20250"/>
            <a:gd name="adj2" fmla="val -607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dirty="0"/>
            <a:t>Comparative Food Testing</a:t>
          </a:r>
          <a:endParaRPr lang="en-AU" sz="1200" b="1" kern="1200" dirty="0"/>
        </a:p>
      </dsp:txBody>
      <dsp:txXfrm>
        <a:off x="182268" y="2054455"/>
        <a:ext cx="1766185" cy="555653"/>
      </dsp:txXfrm>
    </dsp:sp>
    <dsp:sp modelId="{427921A4-35EE-4F2C-95B7-A2781EFE2AC6}">
      <dsp:nvSpPr>
        <dsp:cNvPr id="0" name=""/>
        <dsp:cNvSpPr/>
      </dsp:nvSpPr>
      <dsp:spPr>
        <a:xfrm>
          <a:off x="2186591" y="625631"/>
          <a:ext cx="1984478" cy="1587582"/>
        </a:xfrm>
        <a:prstGeom prst="rect">
          <a:avLst/>
        </a:prstGeom>
        <a:blipFill>
          <a:blip xmlns:r="http://schemas.openxmlformats.org/officeDocument/2006/relationships" r:embed="rId2" cstate="screen">
            <a:extLst>
              <a:ext uri="{28A0092B-C50C-407E-A947-70E740481C1C}">
                <a14:useLocalDpi xmlns:a14="http://schemas.microsoft.com/office/drawing/2010/main"/>
              </a:ext>
            </a:extLst>
          </a:blip>
          <a:srcRect/>
          <a:stretch>
            <a:fillRect l="-10000" r="-10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67F2924-A5AB-44F8-BB2A-2B2116140DBF}">
      <dsp:nvSpPr>
        <dsp:cNvPr id="0" name=""/>
        <dsp:cNvSpPr/>
      </dsp:nvSpPr>
      <dsp:spPr>
        <a:xfrm>
          <a:off x="2365194" y="2054455"/>
          <a:ext cx="1766185" cy="555653"/>
        </a:xfrm>
        <a:prstGeom prst="wedgeRectCallout">
          <a:avLst>
            <a:gd name="adj1" fmla="val 20250"/>
            <a:gd name="adj2" fmla="val -607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dirty="0"/>
            <a:t>Cooking</a:t>
          </a:r>
          <a:endParaRPr lang="en-AU" sz="1200" b="1" kern="1200" dirty="0"/>
        </a:p>
      </dsp:txBody>
      <dsp:txXfrm>
        <a:off x="2365194" y="2054455"/>
        <a:ext cx="1766185" cy="555653"/>
      </dsp:txXfrm>
    </dsp:sp>
    <dsp:sp modelId="{67189753-9BE1-4E5B-8593-23089F85A844}">
      <dsp:nvSpPr>
        <dsp:cNvPr id="0" name=""/>
        <dsp:cNvSpPr/>
      </dsp:nvSpPr>
      <dsp:spPr>
        <a:xfrm>
          <a:off x="4369517" y="625631"/>
          <a:ext cx="1984478" cy="1587582"/>
        </a:xfrm>
        <a:prstGeom prst="rect">
          <a:avLst/>
        </a:prstGeom>
        <a:blipFill>
          <a:blip xmlns:r="http://schemas.openxmlformats.org/officeDocument/2006/relationships" r:embed="rId3" cstate="screen">
            <a:extLst>
              <a:ext uri="{28A0092B-C50C-407E-A947-70E740481C1C}">
                <a14:useLocalDpi xmlns:a14="http://schemas.microsoft.com/office/drawing/2010/main"/>
              </a:ext>
            </a:extLst>
          </a:blip>
          <a:srcRect/>
          <a:stretch>
            <a:fillRect l="-3000" r="-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0BEFF5B-503F-4721-A616-0C5B6B0B9B0C}">
      <dsp:nvSpPr>
        <dsp:cNvPr id="0" name=""/>
        <dsp:cNvSpPr/>
      </dsp:nvSpPr>
      <dsp:spPr>
        <a:xfrm>
          <a:off x="4548120" y="2054455"/>
          <a:ext cx="1766185" cy="555653"/>
        </a:xfrm>
        <a:prstGeom prst="wedgeRectCallout">
          <a:avLst>
            <a:gd name="adj1" fmla="val 20250"/>
            <a:gd name="adj2" fmla="val -607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dirty="0"/>
            <a:t>Creating and Responding to Design Briefs</a:t>
          </a:r>
          <a:endParaRPr lang="en-AU" sz="1200" b="1" kern="1200" dirty="0"/>
        </a:p>
      </dsp:txBody>
      <dsp:txXfrm>
        <a:off x="4548120" y="2054455"/>
        <a:ext cx="1766185" cy="555653"/>
      </dsp:txXfrm>
    </dsp:sp>
    <dsp:sp modelId="{39688E9C-61E7-45AB-A261-8A10C19CD5AF}">
      <dsp:nvSpPr>
        <dsp:cNvPr id="0" name=""/>
        <dsp:cNvSpPr/>
      </dsp:nvSpPr>
      <dsp:spPr>
        <a:xfrm>
          <a:off x="6552444" y="625631"/>
          <a:ext cx="1984478" cy="1587582"/>
        </a:xfrm>
        <a:prstGeom prst="rect">
          <a:avLst/>
        </a:prstGeom>
        <a:blipFill>
          <a:blip xmlns:r="http://schemas.openxmlformats.org/officeDocument/2006/relationships" r:embed="rId4" cstate="screen">
            <a:extLst>
              <a:ext uri="{28A0092B-C50C-407E-A947-70E740481C1C}">
                <a14:useLocalDpi xmlns:a14="http://schemas.microsoft.com/office/drawing/2010/main"/>
              </a:ext>
            </a:extLst>
          </a:blip>
          <a:srcRect/>
          <a:stretch>
            <a:fillRect l="-16000" r="-16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D14B73E-3B3A-4386-A4FE-74F17B688274}">
      <dsp:nvSpPr>
        <dsp:cNvPr id="0" name=""/>
        <dsp:cNvSpPr/>
      </dsp:nvSpPr>
      <dsp:spPr>
        <a:xfrm>
          <a:off x="6731047" y="2054455"/>
          <a:ext cx="1766185" cy="555653"/>
        </a:xfrm>
        <a:prstGeom prst="wedgeRectCallout">
          <a:avLst>
            <a:gd name="adj1" fmla="val 20250"/>
            <a:gd name="adj2" fmla="val -607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dirty="0"/>
            <a:t>Demonstrations</a:t>
          </a:r>
          <a:endParaRPr lang="en-AU" sz="1200" b="1" kern="1200" dirty="0"/>
        </a:p>
      </dsp:txBody>
      <dsp:txXfrm>
        <a:off x="6731047" y="2054455"/>
        <a:ext cx="1766185" cy="555653"/>
      </dsp:txXfrm>
    </dsp:sp>
    <dsp:sp modelId="{942C6731-4977-45F0-A062-7AACE6935A52}">
      <dsp:nvSpPr>
        <dsp:cNvPr id="0" name=""/>
        <dsp:cNvSpPr/>
      </dsp:nvSpPr>
      <dsp:spPr>
        <a:xfrm>
          <a:off x="8735370" y="625631"/>
          <a:ext cx="1984478" cy="1587582"/>
        </a:xfrm>
        <a:prstGeom prst="rect">
          <a:avLst/>
        </a:prstGeom>
        <a:blipFill>
          <a:blip xmlns:r="http://schemas.openxmlformats.org/officeDocument/2006/relationships" r:embed="rId5" cstate="screen">
            <a:extLst>
              <a:ext uri="{28A0092B-C50C-407E-A947-70E740481C1C}">
                <a14:useLocalDpi xmlns:a14="http://schemas.microsoft.com/office/drawing/2010/main"/>
              </a:ext>
            </a:extLst>
          </a:blip>
          <a:srcRect/>
          <a:stretch>
            <a:fillRect l="-10000" r="-10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1DD6F6C-8449-42AB-A33B-DEB805DAB50B}">
      <dsp:nvSpPr>
        <dsp:cNvPr id="0" name=""/>
        <dsp:cNvSpPr/>
      </dsp:nvSpPr>
      <dsp:spPr>
        <a:xfrm>
          <a:off x="8913973" y="2054455"/>
          <a:ext cx="1766185" cy="555653"/>
        </a:xfrm>
        <a:prstGeom prst="wedgeRectCallout">
          <a:avLst>
            <a:gd name="adj1" fmla="val 20250"/>
            <a:gd name="adj2" fmla="val -607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dirty="0"/>
            <a:t>Dietary Analysis</a:t>
          </a:r>
          <a:endParaRPr lang="en-AU" sz="1200" b="1" kern="1200" dirty="0"/>
        </a:p>
      </dsp:txBody>
      <dsp:txXfrm>
        <a:off x="8913973" y="2054455"/>
        <a:ext cx="1766185" cy="555653"/>
      </dsp:txXfrm>
    </dsp:sp>
    <dsp:sp modelId="{D67BE401-F986-46A3-A22A-5D88FAB17182}">
      <dsp:nvSpPr>
        <dsp:cNvPr id="0" name=""/>
        <dsp:cNvSpPr/>
      </dsp:nvSpPr>
      <dsp:spPr>
        <a:xfrm>
          <a:off x="1095128" y="2808557"/>
          <a:ext cx="1984478" cy="1587582"/>
        </a:xfrm>
        <a:prstGeom prst="rect">
          <a:avLst/>
        </a:prstGeom>
        <a:blipFill>
          <a:blip xmlns:r="http://schemas.openxmlformats.org/officeDocument/2006/relationships" r:embed="rId6" cstate="screen">
            <a:extLst>
              <a:ext uri="{28A0092B-C50C-407E-A947-70E740481C1C}">
                <a14:useLocalDpi xmlns:a14="http://schemas.microsoft.com/office/drawing/2010/main"/>
              </a:ext>
            </a:extLst>
          </a:blip>
          <a:srcRect/>
          <a:stretch>
            <a:fillRect l="-14000" r="-14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291DEA8-3F62-4EE0-A430-BB2F18F91B68}">
      <dsp:nvSpPr>
        <dsp:cNvPr id="0" name=""/>
        <dsp:cNvSpPr/>
      </dsp:nvSpPr>
      <dsp:spPr>
        <a:xfrm>
          <a:off x="1273731" y="4237381"/>
          <a:ext cx="1766185" cy="555653"/>
        </a:xfrm>
        <a:prstGeom prst="wedgeRectCallout">
          <a:avLst>
            <a:gd name="adj1" fmla="val 20250"/>
            <a:gd name="adj2" fmla="val -607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dirty="0"/>
            <a:t>Nutritional Analysis</a:t>
          </a:r>
          <a:endParaRPr lang="en-AU" sz="1200" b="1" kern="1200" dirty="0"/>
        </a:p>
      </dsp:txBody>
      <dsp:txXfrm>
        <a:off x="1273731" y="4237381"/>
        <a:ext cx="1766185" cy="555653"/>
      </dsp:txXfrm>
    </dsp:sp>
    <dsp:sp modelId="{4E10EC7A-AC7C-4D41-AE0E-854852BC1FCA}">
      <dsp:nvSpPr>
        <dsp:cNvPr id="0" name=""/>
        <dsp:cNvSpPr/>
      </dsp:nvSpPr>
      <dsp:spPr>
        <a:xfrm>
          <a:off x="3278054" y="2808557"/>
          <a:ext cx="1984478" cy="1587582"/>
        </a:xfrm>
        <a:prstGeom prst="rect">
          <a:avLst/>
        </a:prstGeom>
        <a:blipFill>
          <a:blip xmlns:r="http://schemas.openxmlformats.org/officeDocument/2006/relationships" r:embed="rId7" cstate="screen">
            <a:extLst>
              <a:ext uri="{28A0092B-C50C-407E-A947-70E740481C1C}">
                <a14:useLocalDpi xmlns:a14="http://schemas.microsoft.com/office/drawing/2010/main"/>
              </a:ext>
            </a:extLst>
          </a:blip>
          <a:srcRect/>
          <a:stretch>
            <a:fillRect l="-10000" r="-10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30910C5-065B-43C0-A8F9-C707F50F2727}">
      <dsp:nvSpPr>
        <dsp:cNvPr id="0" name=""/>
        <dsp:cNvSpPr/>
      </dsp:nvSpPr>
      <dsp:spPr>
        <a:xfrm>
          <a:off x="3456657" y="4237381"/>
          <a:ext cx="1766185" cy="555653"/>
        </a:xfrm>
        <a:prstGeom prst="wedgeRectCallout">
          <a:avLst>
            <a:gd name="adj1" fmla="val 20250"/>
            <a:gd name="adj2" fmla="val -607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dirty="0"/>
            <a:t>Product Analysis</a:t>
          </a:r>
          <a:endParaRPr lang="en-AU" sz="1200" b="1" kern="1200" dirty="0"/>
        </a:p>
      </dsp:txBody>
      <dsp:txXfrm>
        <a:off x="3456657" y="4237381"/>
        <a:ext cx="1766185" cy="555653"/>
      </dsp:txXfrm>
    </dsp:sp>
    <dsp:sp modelId="{8437DDB5-8847-4985-B860-2E168253C80C}">
      <dsp:nvSpPr>
        <dsp:cNvPr id="0" name=""/>
        <dsp:cNvSpPr/>
      </dsp:nvSpPr>
      <dsp:spPr>
        <a:xfrm>
          <a:off x="5460980" y="2808557"/>
          <a:ext cx="1984478" cy="1587582"/>
        </a:xfrm>
        <a:prstGeom prst="rect">
          <a:avLst/>
        </a:prstGeom>
        <a:blipFill>
          <a:blip xmlns:r="http://schemas.openxmlformats.org/officeDocument/2006/relationships" r:embed="rId8" cstate="screen">
            <a:extLst>
              <a:ext uri="{28A0092B-C50C-407E-A947-70E740481C1C}">
                <a14:useLocalDpi xmlns:a14="http://schemas.microsoft.com/office/drawing/2010/main"/>
              </a:ext>
            </a:extLst>
          </a:blip>
          <a:srcRect/>
          <a:stretch>
            <a:fillRect l="-14000" r="-14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4825890-4F9C-42E8-BEEF-4DB3D9C311B4}">
      <dsp:nvSpPr>
        <dsp:cNvPr id="0" name=""/>
        <dsp:cNvSpPr/>
      </dsp:nvSpPr>
      <dsp:spPr>
        <a:xfrm>
          <a:off x="5639583" y="4237381"/>
          <a:ext cx="1766185" cy="555653"/>
        </a:xfrm>
        <a:prstGeom prst="wedgeRectCallout">
          <a:avLst>
            <a:gd name="adj1" fmla="val 20250"/>
            <a:gd name="adj2" fmla="val -607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dirty="0"/>
            <a:t>Scientific Experiments</a:t>
          </a:r>
          <a:endParaRPr lang="en-AU" sz="1200" b="1" kern="1200" dirty="0"/>
        </a:p>
      </dsp:txBody>
      <dsp:txXfrm>
        <a:off x="5639583" y="4237381"/>
        <a:ext cx="1766185" cy="555653"/>
      </dsp:txXfrm>
    </dsp:sp>
    <dsp:sp modelId="{AB048DA8-94DB-418B-B316-9B779C76B37F}">
      <dsp:nvSpPr>
        <dsp:cNvPr id="0" name=""/>
        <dsp:cNvSpPr/>
      </dsp:nvSpPr>
      <dsp:spPr>
        <a:xfrm>
          <a:off x="7643907" y="2808557"/>
          <a:ext cx="1984478" cy="1587582"/>
        </a:xfrm>
        <a:prstGeom prst="rect">
          <a:avLst/>
        </a:prstGeom>
        <a:blipFill>
          <a:blip xmlns:r="http://schemas.openxmlformats.org/officeDocument/2006/relationships" r:embed="rId9" cstate="screen">
            <a:extLst>
              <a:ext uri="{28A0092B-C50C-407E-A947-70E740481C1C}">
                <a14:useLocalDpi xmlns:a14="http://schemas.microsoft.com/office/drawing/2010/main"/>
              </a:ext>
            </a:extLst>
          </a:blip>
          <a:srcRect/>
          <a:stretch>
            <a:fillRect l="-10000" r="-10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4CCA7C0-FE6A-4AB9-B6C9-71ABEEF12002}">
      <dsp:nvSpPr>
        <dsp:cNvPr id="0" name=""/>
        <dsp:cNvSpPr/>
      </dsp:nvSpPr>
      <dsp:spPr>
        <a:xfrm>
          <a:off x="7822510" y="4237381"/>
          <a:ext cx="1766185" cy="555653"/>
        </a:xfrm>
        <a:prstGeom prst="wedgeRectCallout">
          <a:avLst>
            <a:gd name="adj1" fmla="val 20250"/>
            <a:gd name="adj2" fmla="val -607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dirty="0"/>
            <a:t>Sensory Analysis</a:t>
          </a:r>
          <a:endParaRPr lang="en-AU" sz="1200" b="1" kern="1200" dirty="0"/>
        </a:p>
      </dsp:txBody>
      <dsp:txXfrm>
        <a:off x="7822510" y="4237381"/>
        <a:ext cx="1766185" cy="555653"/>
      </dsp:txXfrm>
    </dsp:sp>
  </dsp:spTree>
</dsp:drawing>
</file>

<file path=ppt/diagrams/layout1.xml><?xml version="1.0" encoding="utf-8"?>
<dgm:layoutDef xmlns:dgm="http://schemas.openxmlformats.org/drawingml/2006/diagram" xmlns:a="http://schemas.openxmlformats.org/drawingml/2006/main" uniqueId="urn:microsoft.com/office/officeart/2008/layout/BendingPictureCaptionList">
  <dgm:title val=""/>
  <dgm:desc val=""/>
  <dgm:catLst>
    <dgm:cat type="picture" pri="9000"/>
    <dgm:cat type="pictureconvert" pri="9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w" fact="1.11"/>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
        </dgm:alg>
        <dgm:shape xmlns:r="http://schemas.openxmlformats.org/officeDocument/2006/relationships" r:blip="">
          <dgm:adjLst/>
        </dgm:shape>
        <dgm:choose name="Name4">
          <dgm:if name="Name5" func="var" arg="dir" op="equ" val="norm">
            <dgm:constrLst>
              <dgm:constr type="l" for="ch" forName="rect1" refType="w" fact="0"/>
              <dgm:constr type="t" for="ch" forName="rect1" refType="h" fact="0"/>
              <dgm:constr type="w" for="ch" forName="rect1" refType="w"/>
              <dgm:constr type="h" for="ch" forName="rect1" refType="h" fact="0.8"/>
              <dgm:constr type="l" for="ch" forName="wedgeRectCallout1" refType="w" fact="0.09"/>
              <dgm:constr type="t" for="ch" forName="wedgeRectCallout1" refType="h" fact="0.72"/>
              <dgm:constr type="w" for="ch" forName="wedgeRectCallout1" refType="w" fact="0.89"/>
              <dgm:constr type="h" for="ch" forName="wedgeRectCallout1" refType="h" fact="0.28"/>
            </dgm:constrLst>
          </dgm:if>
          <dgm:else name="Name6">
            <dgm:constrLst>
              <dgm:constr type="l" for="ch" forName="rect1" refType="w" fact="0"/>
              <dgm:constr type="t" for="ch" forName="rect1" refType="h" fact="0"/>
              <dgm:constr type="w" for="ch" forName="rect1" refType="w"/>
              <dgm:constr type="h" for="ch" forName="rect1" refType="h" fact="0.8"/>
              <dgm:constr type="l" for="ch" forName="wedgeRectCallout1" refType="w" fact="0.02"/>
              <dgm:constr type="t" for="ch" forName="wedgeRectCallout1" refType="h" fact="0.72"/>
              <dgm:constr type="w" for="ch" forName="wedgeRectCallout1" refType="w" fact="0.89"/>
              <dgm:constr type="h" for="ch" forName="wedgeRectCallout1" refType="h" fact="0.28"/>
            </dgm:constrLst>
          </dgm:else>
        </dgm:choose>
        <dgm:layoutNode name="rect1" styleLbl="bgImgPlace1">
          <dgm:alg type="sp"/>
          <dgm:shape xmlns:r="http://schemas.openxmlformats.org/officeDocument/2006/relationships" type="rect" r:blip="" blipPhldr="1">
            <dgm:adjLst/>
          </dgm:shape>
          <dgm:presOf/>
        </dgm:layoutNode>
        <dgm:layoutNode name="wedgeRectCallout1" styleLbl="node1">
          <dgm:varLst>
            <dgm:bulletEnabled val="1"/>
          </dgm:varLst>
          <dgm:alg type="tx"/>
          <dgm:choose name="Name7">
            <dgm:if name="Name8" func="var" arg="dir" op="equ" val="norm">
              <dgm:shape xmlns:r="http://schemas.openxmlformats.org/officeDocument/2006/relationships" type="wedgeRectCallout" r:blip="">
                <dgm:adjLst>
                  <dgm:adj idx="1" val="0.2025"/>
                  <dgm:adj idx="2" val="-0.607"/>
                </dgm:adjLst>
              </dgm:shape>
            </dgm:if>
            <dgm:else name="Name9">
              <dgm:shape xmlns:r="http://schemas.openxmlformats.org/officeDocument/2006/relationships" type="wedgeRectCallout" r:blip="">
                <dgm:adjLst>
                  <dgm:adj idx="1" val="-0.2025"/>
                  <dgm:adj idx="2" val="-0.607"/>
                </dgm:adjLst>
              </dgm:shape>
            </dgm:else>
          </dgm:choos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37AD1-A831-E929-FFF8-93253CB258D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AB71CAA7-6F28-8EA9-243E-76044690E0B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6A05B637-3AF5-4009-7CF1-5D7E39B7E9D8}"/>
              </a:ext>
            </a:extLst>
          </p:cNvPr>
          <p:cNvSpPr>
            <a:spLocks noGrp="1"/>
          </p:cNvSpPr>
          <p:nvPr>
            <p:ph type="dt" sz="half" idx="10"/>
          </p:nvPr>
        </p:nvSpPr>
        <p:spPr/>
        <p:txBody>
          <a:bodyPr/>
          <a:lstStyle/>
          <a:p>
            <a:fld id="{5586B75A-687E-405C-8A0B-8D00578BA2C3}" type="datetimeFigureOut">
              <a:rPr lang="en-US" smtClean="0"/>
              <a:pPr/>
              <a:t>11/2/2022</a:t>
            </a:fld>
            <a:endParaRPr lang="en-US" dirty="0"/>
          </a:p>
        </p:txBody>
      </p:sp>
      <p:sp>
        <p:nvSpPr>
          <p:cNvPr id="5" name="Footer Placeholder 4">
            <a:extLst>
              <a:ext uri="{FF2B5EF4-FFF2-40B4-BE49-F238E27FC236}">
                <a16:creationId xmlns:a16="http://schemas.microsoft.com/office/drawing/2014/main" id="{10136180-0E82-484A-D57C-21F2EF27A18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3374490-CC77-DAA8-21EF-9C5B9BE14CEB}"/>
              </a:ext>
            </a:extLst>
          </p:cNvPr>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164243468"/>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E31A4B-6D33-5C89-AE74-725CBDFC88A6}"/>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9C96545B-3A6E-6F9F-8B59-F78A404E2A7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C591C5BD-AF6C-D0C8-FB16-F206C2CDFCD6}"/>
              </a:ext>
            </a:extLst>
          </p:cNvPr>
          <p:cNvSpPr>
            <a:spLocks noGrp="1"/>
          </p:cNvSpPr>
          <p:nvPr>
            <p:ph type="dt" sz="half" idx="10"/>
          </p:nvPr>
        </p:nvSpPr>
        <p:spPr/>
        <p:txBody>
          <a:bodyPr/>
          <a:lstStyle/>
          <a:p>
            <a:fld id="{5586B75A-687E-405C-8A0B-8D00578BA2C3}" type="datetimeFigureOut">
              <a:rPr lang="en-US" smtClean="0"/>
              <a:pPr/>
              <a:t>11/2/2022</a:t>
            </a:fld>
            <a:endParaRPr lang="en-US" dirty="0"/>
          </a:p>
        </p:txBody>
      </p:sp>
      <p:sp>
        <p:nvSpPr>
          <p:cNvPr id="5" name="Footer Placeholder 4">
            <a:extLst>
              <a:ext uri="{FF2B5EF4-FFF2-40B4-BE49-F238E27FC236}">
                <a16:creationId xmlns:a16="http://schemas.microsoft.com/office/drawing/2014/main" id="{806BF651-FC14-04FA-287D-E6F9B468A43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493530D-BEAD-6DA1-FEDB-69B255F12ACC}"/>
              </a:ext>
            </a:extLst>
          </p:cNvPr>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7923667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7500693-2A24-6252-D0F1-30C149780DD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133202BB-5BD8-D6FA-D08A-EBB76C5A374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8D00411A-C4A1-4635-BD69-7FA3A4FCBBB2}"/>
              </a:ext>
            </a:extLst>
          </p:cNvPr>
          <p:cNvSpPr>
            <a:spLocks noGrp="1"/>
          </p:cNvSpPr>
          <p:nvPr>
            <p:ph type="dt" sz="half" idx="10"/>
          </p:nvPr>
        </p:nvSpPr>
        <p:spPr/>
        <p:txBody>
          <a:bodyPr/>
          <a:lstStyle/>
          <a:p>
            <a:fld id="{5586B75A-687E-405C-8A0B-8D00578BA2C3}" type="datetimeFigureOut">
              <a:rPr lang="en-US" smtClean="0"/>
              <a:pPr/>
              <a:t>11/2/2022</a:t>
            </a:fld>
            <a:endParaRPr lang="en-US" dirty="0"/>
          </a:p>
        </p:txBody>
      </p:sp>
      <p:sp>
        <p:nvSpPr>
          <p:cNvPr id="5" name="Footer Placeholder 4">
            <a:extLst>
              <a:ext uri="{FF2B5EF4-FFF2-40B4-BE49-F238E27FC236}">
                <a16:creationId xmlns:a16="http://schemas.microsoft.com/office/drawing/2014/main" id="{D729ECC1-431B-611E-6CD8-63DEC4BC55A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B7542E7-88C9-B8C4-EE8C-24C6AD9D416E}"/>
              </a:ext>
            </a:extLst>
          </p:cNvPr>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9552495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sp>
        <p:nvSpPr>
          <p:cNvPr id="7" name="Rectangle 6"/>
          <p:cNvSpPr/>
          <p:nvPr/>
        </p:nvSpPr>
        <p:spPr>
          <a:xfrm>
            <a:off x="17728" y="761999"/>
            <a:ext cx="9141619" cy="5334001"/>
          </a:xfrm>
          <a:prstGeom prst="rect">
            <a:avLst/>
          </a:prstGeom>
          <a:solidFill>
            <a:schemeClr val="bg1">
              <a:lumMod val="85000"/>
            </a:schemeClr>
          </a:solidFill>
          <a:ln>
            <a:noFill/>
          </a:ln>
        </p:spPr>
        <p:style>
          <a:lnRef idx="0">
            <a:scrgbClr r="0" g="0" b="0"/>
          </a:lnRef>
          <a:fillRef idx="0">
            <a:scrgbClr r="0" g="0" b="0"/>
          </a:fillRef>
          <a:effectRef idx="0">
            <a:scrgbClr r="0" g="0" b="0"/>
          </a:effectRef>
          <a:fontRef idx="minor">
            <a:schemeClr val="lt1"/>
          </a:fontRef>
        </p:style>
      </p:sp>
      <p:sp>
        <p:nvSpPr>
          <p:cNvPr id="8" name="Rectangle 7"/>
          <p:cNvSpPr/>
          <p:nvPr/>
        </p:nvSpPr>
        <p:spPr>
          <a:xfrm>
            <a:off x="9266682" y="761999"/>
            <a:ext cx="2925318" cy="5334001"/>
          </a:xfrm>
          <a:prstGeom prst="rect">
            <a:avLst/>
          </a:prstGeom>
          <a:solidFill>
            <a:srgbClr val="DB3954">
              <a:alpha val="42000"/>
            </a:srgbClr>
          </a:solidFill>
          <a:ln>
            <a:solidFill>
              <a:srgbClr val="E4E4E4"/>
            </a:solidFill>
          </a:ln>
        </p:spPr>
        <p:style>
          <a:lnRef idx="2">
            <a:schemeClr val="accent1">
              <a:shade val="50000"/>
            </a:schemeClr>
          </a:lnRef>
          <a:fillRef idx="1">
            <a:schemeClr val="accent1"/>
          </a:fillRef>
          <a:effectRef idx="0">
            <a:schemeClr val="accent1"/>
          </a:effectRef>
          <a:fontRef idx="minor">
            <a:schemeClr val="lt1"/>
          </a:fontRef>
        </p:style>
      </p:sp>
      <p:sp>
        <p:nvSpPr>
          <p:cNvPr id="3" name="Subtitle 2"/>
          <p:cNvSpPr>
            <a:spLocks noGrp="1"/>
          </p:cNvSpPr>
          <p:nvPr>
            <p:ph type="subTitle" idx="1" hasCustomPrompt="1"/>
          </p:nvPr>
        </p:nvSpPr>
        <p:spPr>
          <a:xfrm>
            <a:off x="1100015" y="4670246"/>
            <a:ext cx="7315200" cy="914400"/>
          </a:xfrm>
          <a:solidFill>
            <a:schemeClr val="bg1"/>
          </a:solidFill>
        </p:spPr>
        <p:txBody>
          <a:bodyPr anchor="t">
            <a:normAutofit/>
          </a:bodyPr>
          <a:lstStyle>
            <a:lvl1pPr marL="0" indent="0" algn="l">
              <a:buNone/>
              <a:defRPr sz="2200" cap="none" spc="0" baseline="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dirty="0"/>
              <a:t>Teacher: </a:t>
            </a:r>
            <a:r>
              <a:rPr lang="en-US" dirty="0" err="1"/>
              <a:t>Mrs</a:t>
            </a:r>
            <a:r>
              <a:rPr lang="en-US" dirty="0"/>
              <a:t> Mittra</a:t>
            </a:r>
          </a:p>
          <a:p>
            <a:r>
              <a:rPr lang="en-US" dirty="0"/>
              <a:t>Email: cmittra@korowa.vic.edu.au</a:t>
            </a:r>
          </a:p>
        </p:txBody>
      </p:sp>
      <p:sp>
        <p:nvSpPr>
          <p:cNvPr id="4" name="Date Placeholder 3"/>
          <p:cNvSpPr>
            <a:spLocks noGrp="1"/>
          </p:cNvSpPr>
          <p:nvPr>
            <p:ph type="dt" sz="half" idx="10"/>
          </p:nvPr>
        </p:nvSpPr>
        <p:spPr/>
        <p:txBody>
          <a:bodyPr/>
          <a:lstStyle/>
          <a:p>
            <a:r>
              <a:rPr lang="en-AU" dirty="0"/>
              <a:t>Wednesday, 10 November 2021</a:t>
            </a:r>
            <a:endParaRPr lang="en-US" dirty="0"/>
          </a:p>
        </p:txBody>
      </p:sp>
      <p:sp>
        <p:nvSpPr>
          <p:cNvPr id="5" name="Footer Placeholder 4"/>
          <p:cNvSpPr>
            <a:spLocks noGrp="1"/>
          </p:cNvSpPr>
          <p:nvPr>
            <p:ph type="ftr" sz="quarter" idx="11"/>
          </p:nvPr>
        </p:nvSpPr>
        <p:spPr/>
        <p:txBody>
          <a:bodyPr/>
          <a:lstStyle/>
          <a:p>
            <a:r>
              <a:rPr lang="en-US" dirty="0"/>
              <a:t>Developed by Carolyn Mittra for Korowa Anglican Girls’ School</a:t>
            </a:r>
          </a:p>
        </p:txBody>
      </p:sp>
      <p:sp>
        <p:nvSpPr>
          <p:cNvPr id="6" name="Slide Number Placeholder 5"/>
          <p:cNvSpPr>
            <a:spLocks noGrp="1"/>
          </p:cNvSpPr>
          <p:nvPr>
            <p:ph type="sldNum" sz="quarter" idx="12"/>
          </p:nvPr>
        </p:nvSpPr>
        <p:spPr/>
        <p:txBody>
          <a:bodyPr/>
          <a:lstStyle>
            <a:lvl1pPr>
              <a:defRPr/>
            </a:lvl1pPr>
          </a:lstStyle>
          <a:p>
            <a:fld id="{41A93F9B-ED43-4552-BE81-E2A748630AB1}" type="slidenum">
              <a:rPr lang="en-US" smtClean="0"/>
              <a:pPr/>
              <a:t>‹#›</a:t>
            </a:fld>
            <a:endParaRPr lang="en-US" dirty="0"/>
          </a:p>
        </p:txBody>
      </p:sp>
      <p:sp>
        <p:nvSpPr>
          <p:cNvPr id="9" name="TextBox 8">
            <a:extLst>
              <a:ext uri="{FF2B5EF4-FFF2-40B4-BE49-F238E27FC236}">
                <a16:creationId xmlns:a16="http://schemas.microsoft.com/office/drawing/2014/main" id="{F41E2517-33DE-45F9-BAFF-4F7E98707379}"/>
              </a:ext>
            </a:extLst>
          </p:cNvPr>
          <p:cNvSpPr txBox="1"/>
          <p:nvPr userDrawn="1"/>
        </p:nvSpPr>
        <p:spPr>
          <a:xfrm>
            <a:off x="9481351" y="4864963"/>
            <a:ext cx="2547892" cy="1015663"/>
          </a:xfrm>
          <a:prstGeom prst="rect">
            <a:avLst/>
          </a:prstGeom>
          <a:noFill/>
        </p:spPr>
        <p:txBody>
          <a:bodyPr wrap="square" rtlCol="0">
            <a:spAutoFit/>
          </a:bodyPr>
          <a:lstStyle/>
          <a:p>
            <a:pPr algn="r"/>
            <a:r>
              <a:rPr lang="en-US" sz="6000" dirty="0"/>
              <a:t>2022</a:t>
            </a:r>
            <a:endParaRPr lang="en-AU" sz="6000" dirty="0"/>
          </a:p>
        </p:txBody>
      </p:sp>
      <p:sp>
        <p:nvSpPr>
          <p:cNvPr id="11" name="Rectangle 10">
            <a:extLst>
              <a:ext uri="{FF2B5EF4-FFF2-40B4-BE49-F238E27FC236}">
                <a16:creationId xmlns:a16="http://schemas.microsoft.com/office/drawing/2014/main" id="{2F6F0D3A-4254-4438-84B5-F17A42183D6C}"/>
              </a:ext>
            </a:extLst>
          </p:cNvPr>
          <p:cNvSpPr/>
          <p:nvPr userDrawn="1"/>
        </p:nvSpPr>
        <p:spPr>
          <a:xfrm>
            <a:off x="1100015" y="1384300"/>
            <a:ext cx="7315200" cy="3155771"/>
          </a:xfrm>
          <a:prstGeom prst="rect">
            <a:avLst/>
          </a:prstGeom>
          <a:solidFill>
            <a:srgbClr val="FFE5E5">
              <a:alpha val="81000"/>
            </a:srgb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spcBef>
                <a:spcPts val="1200"/>
              </a:spcBef>
              <a:spcAft>
                <a:spcPts val="1200"/>
              </a:spcAft>
            </a:pPr>
            <a:r>
              <a:rPr lang="en-US" sz="4800" dirty="0">
                <a:solidFill>
                  <a:schemeClr val="tx1"/>
                </a:solidFill>
              </a:rPr>
              <a:t>Welcome to</a:t>
            </a:r>
          </a:p>
          <a:p>
            <a:pPr algn="ctr">
              <a:spcBef>
                <a:spcPts val="1200"/>
              </a:spcBef>
              <a:spcAft>
                <a:spcPts val="0"/>
              </a:spcAft>
            </a:pPr>
            <a:r>
              <a:rPr lang="en-US" sz="4000" dirty="0">
                <a:solidFill>
                  <a:schemeClr val="tx1"/>
                </a:solidFill>
              </a:rPr>
              <a:t>Unit 3 and 4</a:t>
            </a:r>
          </a:p>
          <a:p>
            <a:pPr algn="ctr">
              <a:spcBef>
                <a:spcPts val="600"/>
              </a:spcBef>
              <a:spcAft>
                <a:spcPts val="1200"/>
              </a:spcAft>
            </a:pPr>
            <a:r>
              <a:rPr lang="en-US" sz="4000" dirty="0">
                <a:solidFill>
                  <a:schemeClr val="tx1"/>
                </a:solidFill>
              </a:rPr>
              <a:t>Food Studies</a:t>
            </a:r>
            <a:endParaRPr lang="en-AU" sz="4000" dirty="0">
              <a:solidFill>
                <a:schemeClr val="tx1"/>
              </a:solidFill>
            </a:endParaRPr>
          </a:p>
        </p:txBody>
      </p:sp>
    </p:spTree>
    <p:extLst>
      <p:ext uri="{BB962C8B-B14F-4D97-AF65-F5344CB8AC3E}">
        <p14:creationId xmlns:p14="http://schemas.microsoft.com/office/powerpoint/2010/main" val="14445486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268E5D-CC9D-EC49-AF4B-E23E116F0850}"/>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2C86CD4B-E2EC-4E56-E48D-04707E72764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A0ED05B5-83D4-EB02-0B99-DEB9E9B553D4}"/>
              </a:ext>
            </a:extLst>
          </p:cNvPr>
          <p:cNvSpPr>
            <a:spLocks noGrp="1"/>
          </p:cNvSpPr>
          <p:nvPr>
            <p:ph type="dt" sz="half" idx="10"/>
          </p:nvPr>
        </p:nvSpPr>
        <p:spPr/>
        <p:txBody>
          <a:bodyPr/>
          <a:lstStyle/>
          <a:p>
            <a:fld id="{5586B75A-687E-405C-8A0B-8D00578BA2C3}" type="datetimeFigureOut">
              <a:rPr lang="en-US" smtClean="0"/>
              <a:pPr/>
              <a:t>11/2/2022</a:t>
            </a:fld>
            <a:endParaRPr lang="en-US" dirty="0"/>
          </a:p>
        </p:txBody>
      </p:sp>
      <p:sp>
        <p:nvSpPr>
          <p:cNvPr id="5" name="Footer Placeholder 4">
            <a:extLst>
              <a:ext uri="{FF2B5EF4-FFF2-40B4-BE49-F238E27FC236}">
                <a16:creationId xmlns:a16="http://schemas.microsoft.com/office/drawing/2014/main" id="{7BAB6B66-B6B7-DD69-1180-B7D6F3F9C0F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CF65EC3-BC55-3AFF-7B6A-D1B06236AE26}"/>
              </a:ext>
            </a:extLst>
          </p:cNvPr>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7590595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770D08-0BE9-7EF9-4101-C7B300A6A97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5DB9D64D-346D-AA93-9AA7-1C42C729B57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FB008AC-B251-1829-AFF5-55C0E2A55A28}"/>
              </a:ext>
            </a:extLst>
          </p:cNvPr>
          <p:cNvSpPr>
            <a:spLocks noGrp="1"/>
          </p:cNvSpPr>
          <p:nvPr>
            <p:ph type="dt" sz="half" idx="10"/>
          </p:nvPr>
        </p:nvSpPr>
        <p:spPr/>
        <p:txBody>
          <a:bodyPr/>
          <a:lstStyle/>
          <a:p>
            <a:fld id="{5586B75A-687E-405C-8A0B-8D00578BA2C3}" type="datetimeFigureOut">
              <a:rPr lang="en-US" smtClean="0"/>
              <a:pPr/>
              <a:t>11/2/2022</a:t>
            </a:fld>
            <a:endParaRPr lang="en-US" dirty="0"/>
          </a:p>
        </p:txBody>
      </p:sp>
      <p:sp>
        <p:nvSpPr>
          <p:cNvPr id="5" name="Footer Placeholder 4">
            <a:extLst>
              <a:ext uri="{FF2B5EF4-FFF2-40B4-BE49-F238E27FC236}">
                <a16:creationId xmlns:a16="http://schemas.microsoft.com/office/drawing/2014/main" id="{0A05FE18-2D9C-2FFF-D050-D6261E9DCAD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B0DC82A-5691-99F2-9E7B-E4E4021A1E06}"/>
              </a:ext>
            </a:extLst>
          </p:cNvPr>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0487421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E3FCF3-97D7-4EBA-B42E-7AD66CC2FD6C}"/>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C47A4AA9-2F12-9888-5EBB-DCA43C84444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CBAE61C4-1D8C-948C-2467-63496E8CABC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BBD3F9B0-75BF-2439-9CEA-C0B5A0BC0E18}"/>
              </a:ext>
            </a:extLst>
          </p:cNvPr>
          <p:cNvSpPr>
            <a:spLocks noGrp="1"/>
          </p:cNvSpPr>
          <p:nvPr>
            <p:ph type="dt" sz="half" idx="10"/>
          </p:nvPr>
        </p:nvSpPr>
        <p:spPr/>
        <p:txBody>
          <a:bodyPr/>
          <a:lstStyle/>
          <a:p>
            <a:fld id="{5586B75A-687E-405C-8A0B-8D00578BA2C3}" type="datetimeFigureOut">
              <a:rPr lang="en-US" smtClean="0"/>
              <a:pPr/>
              <a:t>11/2/2022</a:t>
            </a:fld>
            <a:endParaRPr lang="en-US" dirty="0"/>
          </a:p>
        </p:txBody>
      </p:sp>
      <p:sp>
        <p:nvSpPr>
          <p:cNvPr id="6" name="Footer Placeholder 5">
            <a:extLst>
              <a:ext uri="{FF2B5EF4-FFF2-40B4-BE49-F238E27FC236}">
                <a16:creationId xmlns:a16="http://schemas.microsoft.com/office/drawing/2014/main" id="{FB0A9173-4C7F-6614-86B1-C462E777252D}"/>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D8F9E12A-7627-845C-E8FA-BAD97D19A3F3}"/>
              </a:ext>
            </a:extLst>
          </p:cNvPr>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2734176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A93263-B5A4-D873-AF50-D5D6C3C9BFF3}"/>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E03753A3-5B9A-26A4-F0D9-3075AE77F82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D82BA72-FF91-7447-CC7B-086CA3D5989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5CB59F42-E325-FA31-3E5D-4B351FA17A5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4A939A4-16C6-0FE7-67D9-430C1E7BBC5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0A692E3E-83DA-83B1-4D88-550B3ECD164C}"/>
              </a:ext>
            </a:extLst>
          </p:cNvPr>
          <p:cNvSpPr>
            <a:spLocks noGrp="1"/>
          </p:cNvSpPr>
          <p:nvPr>
            <p:ph type="dt" sz="half" idx="10"/>
          </p:nvPr>
        </p:nvSpPr>
        <p:spPr/>
        <p:txBody>
          <a:bodyPr/>
          <a:lstStyle/>
          <a:p>
            <a:fld id="{5586B75A-687E-405C-8A0B-8D00578BA2C3}" type="datetimeFigureOut">
              <a:rPr lang="en-US" smtClean="0"/>
              <a:pPr/>
              <a:t>11/2/2022</a:t>
            </a:fld>
            <a:endParaRPr lang="en-US" dirty="0"/>
          </a:p>
        </p:txBody>
      </p:sp>
      <p:sp>
        <p:nvSpPr>
          <p:cNvPr id="8" name="Footer Placeholder 7">
            <a:extLst>
              <a:ext uri="{FF2B5EF4-FFF2-40B4-BE49-F238E27FC236}">
                <a16:creationId xmlns:a16="http://schemas.microsoft.com/office/drawing/2014/main" id="{B30FF2D9-259C-9C22-56C8-1654D610AB47}"/>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E2B724C9-4E8D-0BBB-807C-4E6046E51FDC}"/>
              </a:ext>
            </a:extLst>
          </p:cNvPr>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7688942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FC5AEA-9A79-45D6-2FB1-78C116EF233A}"/>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8F36B938-F351-D02C-218A-3F75F34059BD}"/>
              </a:ext>
            </a:extLst>
          </p:cNvPr>
          <p:cNvSpPr>
            <a:spLocks noGrp="1"/>
          </p:cNvSpPr>
          <p:nvPr>
            <p:ph type="dt" sz="half" idx="10"/>
          </p:nvPr>
        </p:nvSpPr>
        <p:spPr/>
        <p:txBody>
          <a:bodyPr/>
          <a:lstStyle/>
          <a:p>
            <a:fld id="{5586B75A-687E-405C-8A0B-8D00578BA2C3}" type="datetimeFigureOut">
              <a:rPr lang="en-US" smtClean="0"/>
              <a:pPr/>
              <a:t>11/2/2022</a:t>
            </a:fld>
            <a:endParaRPr lang="en-US" dirty="0"/>
          </a:p>
        </p:txBody>
      </p:sp>
      <p:sp>
        <p:nvSpPr>
          <p:cNvPr id="4" name="Footer Placeholder 3">
            <a:extLst>
              <a:ext uri="{FF2B5EF4-FFF2-40B4-BE49-F238E27FC236}">
                <a16:creationId xmlns:a16="http://schemas.microsoft.com/office/drawing/2014/main" id="{E64395B0-67AD-08D4-7CD5-03F6D62B8FDB}"/>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D25B14B7-962E-E692-31F2-C99A4A0BAE8A}"/>
              </a:ext>
            </a:extLst>
          </p:cNvPr>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4363778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7E3E5E9-9C0B-09D6-9BC7-7658180C762F}"/>
              </a:ext>
            </a:extLst>
          </p:cNvPr>
          <p:cNvSpPr>
            <a:spLocks noGrp="1"/>
          </p:cNvSpPr>
          <p:nvPr>
            <p:ph type="dt" sz="half" idx="10"/>
          </p:nvPr>
        </p:nvSpPr>
        <p:spPr/>
        <p:txBody>
          <a:bodyPr/>
          <a:lstStyle/>
          <a:p>
            <a:fld id="{5586B75A-687E-405C-8A0B-8D00578BA2C3}" type="datetimeFigureOut">
              <a:rPr lang="en-US" smtClean="0"/>
              <a:pPr/>
              <a:t>11/2/2022</a:t>
            </a:fld>
            <a:endParaRPr lang="en-US" dirty="0"/>
          </a:p>
        </p:txBody>
      </p:sp>
      <p:sp>
        <p:nvSpPr>
          <p:cNvPr id="3" name="Footer Placeholder 2">
            <a:extLst>
              <a:ext uri="{FF2B5EF4-FFF2-40B4-BE49-F238E27FC236}">
                <a16:creationId xmlns:a16="http://schemas.microsoft.com/office/drawing/2014/main" id="{2291CB3B-C8AE-93D2-5B0D-757A9979060D}"/>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8BEC6FE5-0CC6-765E-6B24-AFDD6E783C97}"/>
              </a:ext>
            </a:extLst>
          </p:cNvPr>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2183515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315279-95DA-5094-5DF7-3B6A79545A0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E648BF7C-B11D-5D0D-2FB6-3CA402EB2B5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2CEA06CA-A575-5BA9-D3A1-08A2E380D1C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EF11E12-4D96-57B3-8B3C-AF64FBAE3B22}"/>
              </a:ext>
            </a:extLst>
          </p:cNvPr>
          <p:cNvSpPr>
            <a:spLocks noGrp="1"/>
          </p:cNvSpPr>
          <p:nvPr>
            <p:ph type="dt" sz="half" idx="10"/>
          </p:nvPr>
        </p:nvSpPr>
        <p:spPr/>
        <p:txBody>
          <a:bodyPr/>
          <a:lstStyle/>
          <a:p>
            <a:fld id="{5586B75A-687E-405C-8A0B-8D00578BA2C3}" type="datetimeFigureOut">
              <a:rPr lang="en-US" smtClean="0"/>
              <a:pPr/>
              <a:t>11/2/2022</a:t>
            </a:fld>
            <a:endParaRPr lang="en-US" dirty="0"/>
          </a:p>
        </p:txBody>
      </p:sp>
      <p:sp>
        <p:nvSpPr>
          <p:cNvPr id="6" name="Footer Placeholder 5">
            <a:extLst>
              <a:ext uri="{FF2B5EF4-FFF2-40B4-BE49-F238E27FC236}">
                <a16:creationId xmlns:a16="http://schemas.microsoft.com/office/drawing/2014/main" id="{1BB8D0F4-74C6-3812-7399-19B02CCFFB0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90F2A6CB-CBEC-0F61-BD8C-26872BCA6133}"/>
              </a:ext>
            </a:extLst>
          </p:cNvPr>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1974665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562E27-272C-C823-F7DE-DF8A454F01F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235C9893-F78A-B7BD-D664-18599624BEF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dirty="0"/>
          </a:p>
        </p:txBody>
      </p:sp>
      <p:sp>
        <p:nvSpPr>
          <p:cNvPr id="4" name="Text Placeholder 3">
            <a:extLst>
              <a:ext uri="{FF2B5EF4-FFF2-40B4-BE49-F238E27FC236}">
                <a16:creationId xmlns:a16="http://schemas.microsoft.com/office/drawing/2014/main" id="{A07A428C-CA19-B177-8A4C-BF7BB522A82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7161675-AEEC-99DA-5526-764FD79225F2}"/>
              </a:ext>
            </a:extLst>
          </p:cNvPr>
          <p:cNvSpPr>
            <a:spLocks noGrp="1"/>
          </p:cNvSpPr>
          <p:nvPr>
            <p:ph type="dt" sz="half" idx="10"/>
          </p:nvPr>
        </p:nvSpPr>
        <p:spPr/>
        <p:txBody>
          <a:bodyPr/>
          <a:lstStyle/>
          <a:p>
            <a:fld id="{5586B75A-687E-405C-8A0B-8D00578BA2C3}" type="datetimeFigureOut">
              <a:rPr lang="en-US" smtClean="0"/>
              <a:pPr/>
              <a:t>11/2/2022</a:t>
            </a:fld>
            <a:endParaRPr lang="en-US" dirty="0"/>
          </a:p>
        </p:txBody>
      </p:sp>
      <p:sp>
        <p:nvSpPr>
          <p:cNvPr id="6" name="Footer Placeholder 5">
            <a:extLst>
              <a:ext uri="{FF2B5EF4-FFF2-40B4-BE49-F238E27FC236}">
                <a16:creationId xmlns:a16="http://schemas.microsoft.com/office/drawing/2014/main" id="{E8212E8C-E0FF-085B-B525-DE8CF1228142}"/>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6B97F0B1-71DE-3E31-68B9-FE3E192A2B20}"/>
              </a:ext>
            </a:extLst>
          </p:cNvPr>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1977112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0B726EA-481F-1E75-4998-17D451255A5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280371CD-4CEC-958F-0432-7387F080CD8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35D8C76B-4078-31A1-213F-B4DFCA2733B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86B75A-687E-405C-8A0B-8D00578BA2C3}" type="datetimeFigureOut">
              <a:rPr lang="en-US" smtClean="0"/>
              <a:pPr/>
              <a:t>11/2/2022</a:t>
            </a:fld>
            <a:endParaRPr lang="en-US" dirty="0"/>
          </a:p>
        </p:txBody>
      </p:sp>
      <p:sp>
        <p:nvSpPr>
          <p:cNvPr id="5" name="Footer Placeholder 4">
            <a:extLst>
              <a:ext uri="{FF2B5EF4-FFF2-40B4-BE49-F238E27FC236}">
                <a16:creationId xmlns:a16="http://schemas.microsoft.com/office/drawing/2014/main" id="{8F661770-2ED9-A133-577A-AEC2A6996D9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EB80BEA5-A0DA-701A-9767-E50DC5E5B6B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AB73BC-B049-4115-A692-8D63A059BFB8}" type="slidenum">
              <a:rPr lang="en-US" smtClean="0"/>
              <a:pPr/>
              <a:t>‹#›</a:t>
            </a:fld>
            <a:endParaRPr lang="en-US" dirty="0"/>
          </a:p>
        </p:txBody>
      </p:sp>
      <p:pic>
        <p:nvPicPr>
          <p:cNvPr id="9" name="Picture 8" descr="A picture containing graphical user interface&#10;&#10;Description automatically generated">
            <a:extLst>
              <a:ext uri="{FF2B5EF4-FFF2-40B4-BE49-F238E27FC236}">
                <a16:creationId xmlns:a16="http://schemas.microsoft.com/office/drawing/2014/main" id="{64CCC76F-E109-4846-873B-CFF655586D88}"/>
              </a:ext>
            </a:extLst>
          </p:cNvPr>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10395784" y="329488"/>
            <a:ext cx="1476964" cy="801523"/>
          </a:xfrm>
          <a:prstGeom prst="rect">
            <a:avLst/>
          </a:prstGeom>
        </p:spPr>
      </p:pic>
    </p:spTree>
    <p:extLst>
      <p:ext uri="{BB962C8B-B14F-4D97-AF65-F5344CB8AC3E}">
        <p14:creationId xmlns:p14="http://schemas.microsoft.com/office/powerpoint/2010/main" val="1450796360"/>
      </p:ext>
    </p:extLst>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 id="2147483853" r:id="rId12"/>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hyperlink" Target="https://www.vcaa.vic.edu.au/curriculum/vce/vce-study-designs/foodstudies/Pages/index.aspx" TargetMode="External"/><Relationship Id="rId1" Type="http://schemas.openxmlformats.org/officeDocument/2006/relationships/slideLayout" Target="../slideLayouts/slideLayout7.xml"/><Relationship Id="rId5" Type="http://schemas.openxmlformats.org/officeDocument/2006/relationships/image" Target="../media/image45.png"/><Relationship Id="rId4" Type="http://schemas.openxmlformats.org/officeDocument/2006/relationships/image" Target="../media/image44.svg"/></Relationships>
</file>

<file path=ppt/slides/_rels/slide12.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7.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s>
</file>

<file path=ppt/slides/_rels/slide15.xml.rels><?xml version="1.0" encoding="UTF-8" standalone="yes"?>
<Relationships xmlns="http://schemas.openxmlformats.org/package/2006/relationships"><Relationship Id="rId3" Type="http://schemas.openxmlformats.org/officeDocument/2006/relationships/image" Target="../media/image54.png"/><Relationship Id="rId7" Type="http://schemas.openxmlformats.org/officeDocument/2006/relationships/image" Target="../media/image58.png"/><Relationship Id="rId2" Type="http://schemas.openxmlformats.org/officeDocument/2006/relationships/image" Target="../media/image53.png"/><Relationship Id="rId1" Type="http://schemas.openxmlformats.org/officeDocument/2006/relationships/slideLayout" Target="../slideLayouts/slideLayout7.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55.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28.svg"/><Relationship Id="rId3" Type="http://schemas.openxmlformats.org/officeDocument/2006/relationships/image" Target="../media/image18.svg"/><Relationship Id="rId7" Type="http://schemas.openxmlformats.org/officeDocument/2006/relationships/image" Target="../media/image22.svg"/><Relationship Id="rId12" Type="http://schemas.openxmlformats.org/officeDocument/2006/relationships/image" Target="../media/image27.png"/><Relationship Id="rId17" Type="http://schemas.openxmlformats.org/officeDocument/2006/relationships/image" Target="../media/image32.svg"/><Relationship Id="rId2" Type="http://schemas.openxmlformats.org/officeDocument/2006/relationships/image" Target="../media/image17.png"/><Relationship Id="rId16" Type="http://schemas.openxmlformats.org/officeDocument/2006/relationships/image" Target="../media/image31.png"/><Relationship Id="rId1" Type="http://schemas.openxmlformats.org/officeDocument/2006/relationships/slideLayout" Target="../slideLayouts/slideLayout8.xml"/><Relationship Id="rId6" Type="http://schemas.openxmlformats.org/officeDocument/2006/relationships/image" Target="../media/image21.png"/><Relationship Id="rId11" Type="http://schemas.openxmlformats.org/officeDocument/2006/relationships/image" Target="../media/image26.svg"/><Relationship Id="rId5" Type="http://schemas.openxmlformats.org/officeDocument/2006/relationships/image" Target="../media/image20.svg"/><Relationship Id="rId15" Type="http://schemas.openxmlformats.org/officeDocument/2006/relationships/image" Target="../media/image30.svg"/><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4.svg"/><Relationship Id="rId14" Type="http://schemas.openxmlformats.org/officeDocument/2006/relationships/image" Target="../media/image29.png"/></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870FF92-66E1-440F-B3A3-1A0215ED9606}"/>
              </a:ext>
            </a:extLst>
          </p:cNvPr>
          <p:cNvSpPr/>
          <p:nvPr/>
        </p:nvSpPr>
        <p:spPr>
          <a:xfrm>
            <a:off x="663020" y="644436"/>
            <a:ext cx="8037920" cy="2784564"/>
          </a:xfrm>
          <a:prstGeom prst="rect">
            <a:avLst/>
          </a:prstGeom>
          <a:solidFill>
            <a:schemeClr val="accent1">
              <a:lumMod val="20000"/>
              <a:lumOff val="80000"/>
            </a:schemeClr>
          </a:solidFill>
          <a:ln w="38100"/>
        </p:spPr>
        <p:style>
          <a:lnRef idx="2">
            <a:schemeClr val="accent5"/>
          </a:lnRef>
          <a:fillRef idx="1">
            <a:schemeClr val="lt1"/>
          </a:fillRef>
          <a:effectRef idx="0">
            <a:schemeClr val="accent5"/>
          </a:effectRef>
          <a:fontRef idx="minor">
            <a:schemeClr val="dk1"/>
          </a:fontRef>
        </p:style>
        <p:txBody>
          <a:bodyPr rtlCol="0" anchor="ctr"/>
          <a:lstStyle/>
          <a:p>
            <a:pPr algn="ctr">
              <a:spcBef>
                <a:spcPts val="600"/>
              </a:spcBef>
              <a:spcAft>
                <a:spcPts val="600"/>
              </a:spcAft>
            </a:pPr>
            <a:r>
              <a:rPr lang="en-US" sz="3600" b="1" dirty="0">
                <a:solidFill>
                  <a:schemeClr val="tx1"/>
                </a:solidFill>
              </a:rPr>
              <a:t>Welcome to</a:t>
            </a:r>
          </a:p>
          <a:p>
            <a:pPr algn="ctr">
              <a:spcBef>
                <a:spcPts val="600"/>
              </a:spcBef>
              <a:spcAft>
                <a:spcPts val="600"/>
              </a:spcAft>
            </a:pPr>
            <a:r>
              <a:rPr lang="en-US" sz="4800" b="1" dirty="0">
                <a:solidFill>
                  <a:schemeClr val="tx1"/>
                </a:solidFill>
              </a:rPr>
              <a:t>VCE Food Studies</a:t>
            </a:r>
          </a:p>
          <a:p>
            <a:pPr algn="ctr">
              <a:spcBef>
                <a:spcPts val="600"/>
              </a:spcBef>
              <a:spcAft>
                <a:spcPts val="600"/>
              </a:spcAft>
            </a:pPr>
            <a:r>
              <a:rPr lang="en-US" sz="4800" b="1" dirty="0">
                <a:solidFill>
                  <a:schemeClr val="tx1"/>
                </a:solidFill>
              </a:rPr>
              <a:t>2023</a:t>
            </a:r>
            <a:endParaRPr lang="en-AU" sz="4800" b="1" dirty="0">
              <a:solidFill>
                <a:schemeClr val="tx1"/>
              </a:solidFill>
            </a:endParaRPr>
          </a:p>
        </p:txBody>
      </p:sp>
      <p:sp>
        <p:nvSpPr>
          <p:cNvPr id="12" name="TextBox 11">
            <a:extLst>
              <a:ext uri="{FF2B5EF4-FFF2-40B4-BE49-F238E27FC236}">
                <a16:creationId xmlns:a16="http://schemas.microsoft.com/office/drawing/2014/main" id="{15CC5E43-9346-468F-8DE1-62E7A1078A8D}"/>
              </a:ext>
            </a:extLst>
          </p:cNvPr>
          <p:cNvSpPr txBox="1"/>
          <p:nvPr/>
        </p:nvSpPr>
        <p:spPr>
          <a:xfrm>
            <a:off x="523678" y="3666732"/>
            <a:ext cx="7315200" cy="984885"/>
          </a:xfrm>
          <a:prstGeom prst="rect">
            <a:avLst/>
          </a:prstGeom>
          <a:noFill/>
        </p:spPr>
        <p:txBody>
          <a:bodyPr wrap="square" rtlCol="0">
            <a:spAutoFit/>
          </a:bodyPr>
          <a:lstStyle/>
          <a:p>
            <a:pPr>
              <a:spcBef>
                <a:spcPts val="600"/>
              </a:spcBef>
              <a:spcAft>
                <a:spcPts val="600"/>
              </a:spcAft>
            </a:pPr>
            <a:r>
              <a:rPr lang="en-US" sz="2400" b="1" dirty="0">
                <a:latin typeface="+mj-lt"/>
              </a:rPr>
              <a:t>Teacher: </a:t>
            </a:r>
          </a:p>
          <a:p>
            <a:pPr>
              <a:spcBef>
                <a:spcPts val="600"/>
              </a:spcBef>
              <a:spcAft>
                <a:spcPts val="600"/>
              </a:spcAft>
            </a:pPr>
            <a:r>
              <a:rPr lang="en-US" sz="2400" b="1" dirty="0">
                <a:latin typeface="+mj-lt"/>
              </a:rPr>
              <a:t>Email:</a:t>
            </a:r>
            <a:endParaRPr lang="en-AU" sz="2400" b="1" dirty="0">
              <a:latin typeface="+mj-lt"/>
            </a:endParaRPr>
          </a:p>
        </p:txBody>
      </p:sp>
      <p:pic>
        <p:nvPicPr>
          <p:cNvPr id="7" name="Picture 6" descr="A picture containing text&#10;&#10;Description automatically generated">
            <a:extLst>
              <a:ext uri="{FF2B5EF4-FFF2-40B4-BE49-F238E27FC236}">
                <a16:creationId xmlns:a16="http://schemas.microsoft.com/office/drawing/2014/main" id="{EFFAA678-D9EF-5583-2BD4-4C7986BD2BD7}"/>
              </a:ext>
            </a:extLst>
          </p:cNvPr>
          <p:cNvPicPr>
            <a:picLocks noChangeAspect="1"/>
          </p:cNvPicPr>
          <p:nvPr/>
        </p:nvPicPr>
        <p:blipFill>
          <a:blip r:embed="rId2">
            <a:clrChange>
              <a:clrFrom>
                <a:srgbClr val="F6F6F6"/>
              </a:clrFrom>
              <a:clrTo>
                <a:srgbClr val="F6F6F6">
                  <a:alpha val="0"/>
                </a:srgbClr>
              </a:clrTo>
            </a:clrChange>
          </a:blip>
          <a:stretch>
            <a:fillRect/>
          </a:stretch>
        </p:blipFill>
        <p:spPr>
          <a:xfrm>
            <a:off x="6853287" y="1671809"/>
            <a:ext cx="4675693" cy="4950733"/>
          </a:xfrm>
          <a:prstGeom prst="rect">
            <a:avLst/>
          </a:prstGeom>
        </p:spPr>
      </p:pic>
    </p:spTree>
    <p:extLst>
      <p:ext uri="{BB962C8B-B14F-4D97-AF65-F5344CB8AC3E}">
        <p14:creationId xmlns:p14="http://schemas.microsoft.com/office/powerpoint/2010/main" val="17367496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478FCFC-4DA6-466C-B707-8502004ABFB0}"/>
              </a:ext>
            </a:extLst>
          </p:cNvPr>
          <p:cNvSpPr/>
          <p:nvPr/>
        </p:nvSpPr>
        <p:spPr>
          <a:xfrm>
            <a:off x="3505192" y="2676714"/>
            <a:ext cx="4400559" cy="74771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a:solidFill>
                  <a:schemeClr val="tx1"/>
                </a:solidFill>
              </a:rPr>
              <a:t>Be Responsible</a:t>
            </a:r>
            <a:endParaRPr lang="en-AU" sz="3200" dirty="0">
              <a:solidFill>
                <a:schemeClr val="tx1"/>
              </a:solidFill>
            </a:endParaRPr>
          </a:p>
        </p:txBody>
      </p:sp>
      <p:sp>
        <p:nvSpPr>
          <p:cNvPr id="7" name="Rectangle 6">
            <a:extLst>
              <a:ext uri="{FF2B5EF4-FFF2-40B4-BE49-F238E27FC236}">
                <a16:creationId xmlns:a16="http://schemas.microsoft.com/office/drawing/2014/main" id="{04E29D33-51A4-4E62-9E7B-96BB075097B9}"/>
              </a:ext>
            </a:extLst>
          </p:cNvPr>
          <p:cNvSpPr/>
          <p:nvPr/>
        </p:nvSpPr>
        <p:spPr>
          <a:xfrm>
            <a:off x="3505191" y="3543601"/>
            <a:ext cx="4400559" cy="80962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a:solidFill>
                  <a:schemeClr val="tx1"/>
                </a:solidFill>
              </a:rPr>
              <a:t>Be Respectful</a:t>
            </a:r>
            <a:endParaRPr lang="en-AU" sz="3200" dirty="0">
              <a:solidFill>
                <a:schemeClr val="tx1"/>
              </a:solidFill>
            </a:endParaRPr>
          </a:p>
        </p:txBody>
      </p:sp>
      <p:sp>
        <p:nvSpPr>
          <p:cNvPr id="8" name="Rectangle 7">
            <a:extLst>
              <a:ext uri="{FF2B5EF4-FFF2-40B4-BE49-F238E27FC236}">
                <a16:creationId xmlns:a16="http://schemas.microsoft.com/office/drawing/2014/main" id="{5D0241A5-E6FC-4FDA-9589-F4861BEA4CB2}"/>
              </a:ext>
            </a:extLst>
          </p:cNvPr>
          <p:cNvSpPr/>
          <p:nvPr/>
        </p:nvSpPr>
        <p:spPr>
          <a:xfrm>
            <a:off x="3505193" y="4472401"/>
            <a:ext cx="4400558" cy="74771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a:solidFill>
                  <a:schemeClr val="tx1"/>
                </a:solidFill>
              </a:rPr>
              <a:t>Be Prepared</a:t>
            </a:r>
            <a:endParaRPr lang="en-AU" sz="3200" dirty="0">
              <a:solidFill>
                <a:schemeClr val="tx1"/>
              </a:solidFill>
            </a:endParaRPr>
          </a:p>
        </p:txBody>
      </p:sp>
      <p:sp>
        <p:nvSpPr>
          <p:cNvPr id="9" name="Rectangle 8">
            <a:extLst>
              <a:ext uri="{FF2B5EF4-FFF2-40B4-BE49-F238E27FC236}">
                <a16:creationId xmlns:a16="http://schemas.microsoft.com/office/drawing/2014/main" id="{3B19533F-8233-4A7D-BA1F-8B1BE50DBC8C}"/>
              </a:ext>
            </a:extLst>
          </p:cNvPr>
          <p:cNvSpPr/>
          <p:nvPr/>
        </p:nvSpPr>
        <p:spPr>
          <a:xfrm>
            <a:off x="3505193" y="5351163"/>
            <a:ext cx="4400558" cy="74771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a:solidFill>
                  <a:schemeClr val="tx1"/>
                </a:solidFill>
              </a:rPr>
              <a:t>Be Positive</a:t>
            </a:r>
            <a:endParaRPr lang="en-AU" sz="3200" dirty="0">
              <a:solidFill>
                <a:schemeClr val="tx1"/>
              </a:solidFill>
            </a:endParaRPr>
          </a:p>
        </p:txBody>
      </p:sp>
      <p:sp>
        <p:nvSpPr>
          <p:cNvPr id="10" name="Rectangle 9">
            <a:extLst>
              <a:ext uri="{FF2B5EF4-FFF2-40B4-BE49-F238E27FC236}">
                <a16:creationId xmlns:a16="http://schemas.microsoft.com/office/drawing/2014/main" id="{9CC47398-7168-4812-9B46-2CFF2A8B3505}"/>
              </a:ext>
            </a:extLst>
          </p:cNvPr>
          <p:cNvSpPr/>
          <p:nvPr/>
        </p:nvSpPr>
        <p:spPr>
          <a:xfrm>
            <a:off x="3505199" y="761999"/>
            <a:ext cx="6600335" cy="866775"/>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a:solidFill>
                  <a:schemeClr val="tx1"/>
                </a:solidFill>
              </a:rPr>
              <a:t>What are our expectations?</a:t>
            </a:r>
            <a:endParaRPr lang="en-AU" sz="3200" dirty="0">
              <a:solidFill>
                <a:schemeClr val="tx1"/>
              </a:solidFill>
            </a:endParaRPr>
          </a:p>
        </p:txBody>
      </p:sp>
      <p:pic>
        <p:nvPicPr>
          <p:cNvPr id="11" name="Picture 10">
            <a:extLst>
              <a:ext uri="{FF2B5EF4-FFF2-40B4-BE49-F238E27FC236}">
                <a16:creationId xmlns:a16="http://schemas.microsoft.com/office/drawing/2014/main" id="{A4AACB99-FDB7-4E6A-839E-64E0A23AB19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 y="761999"/>
            <a:ext cx="3428999" cy="5334002"/>
          </a:xfrm>
          <a:prstGeom prst="rect">
            <a:avLst/>
          </a:prstGeom>
        </p:spPr>
      </p:pic>
      <p:sp>
        <p:nvSpPr>
          <p:cNvPr id="13" name="Title 12">
            <a:extLst>
              <a:ext uri="{FF2B5EF4-FFF2-40B4-BE49-F238E27FC236}">
                <a16:creationId xmlns:a16="http://schemas.microsoft.com/office/drawing/2014/main" id="{C6F94D4E-9670-476C-AC8A-81563F064662}"/>
              </a:ext>
            </a:extLst>
          </p:cNvPr>
          <p:cNvSpPr>
            <a:spLocks noGrp="1"/>
          </p:cNvSpPr>
          <p:nvPr>
            <p:ph type="title"/>
          </p:nvPr>
        </p:nvSpPr>
        <p:spPr/>
        <p:txBody>
          <a:bodyPr/>
          <a:lstStyle/>
          <a:p>
            <a:r>
              <a:rPr lang="en-US" dirty="0"/>
              <a:t>  </a:t>
            </a:r>
            <a:endParaRPr lang="en-AU" dirty="0"/>
          </a:p>
        </p:txBody>
      </p:sp>
      <p:sp>
        <p:nvSpPr>
          <p:cNvPr id="14" name="Rectangle 13">
            <a:extLst>
              <a:ext uri="{FF2B5EF4-FFF2-40B4-BE49-F238E27FC236}">
                <a16:creationId xmlns:a16="http://schemas.microsoft.com/office/drawing/2014/main" id="{9B755122-6600-478E-B9B7-4E511A1AB0B0}"/>
              </a:ext>
            </a:extLst>
          </p:cNvPr>
          <p:cNvSpPr/>
          <p:nvPr/>
        </p:nvSpPr>
        <p:spPr>
          <a:xfrm>
            <a:off x="3505193" y="1794271"/>
            <a:ext cx="4400558" cy="781051"/>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a:solidFill>
                  <a:schemeClr val="tx1"/>
                </a:solidFill>
              </a:rPr>
              <a:t>Be Safe</a:t>
            </a:r>
            <a:endParaRPr lang="en-AU" sz="3200" dirty="0">
              <a:solidFill>
                <a:schemeClr val="tx1"/>
              </a:solidFill>
            </a:endParaRPr>
          </a:p>
        </p:txBody>
      </p:sp>
      <p:sp>
        <p:nvSpPr>
          <p:cNvPr id="15" name="Rectangle 14">
            <a:extLst>
              <a:ext uri="{FF2B5EF4-FFF2-40B4-BE49-F238E27FC236}">
                <a16:creationId xmlns:a16="http://schemas.microsoft.com/office/drawing/2014/main" id="{845FF312-600E-4D3B-A97B-BD39CB68E1C7}"/>
              </a:ext>
            </a:extLst>
          </p:cNvPr>
          <p:cNvSpPr/>
          <p:nvPr/>
        </p:nvSpPr>
        <p:spPr>
          <a:xfrm>
            <a:off x="8039100" y="1794271"/>
            <a:ext cx="3705217" cy="430173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3600" dirty="0"/>
              <a:t>What might these expectations look like in the classroom?</a:t>
            </a:r>
            <a:endParaRPr lang="en-AU" sz="3600" dirty="0"/>
          </a:p>
        </p:txBody>
      </p:sp>
    </p:spTree>
    <p:extLst>
      <p:ext uri="{BB962C8B-B14F-4D97-AF65-F5344CB8AC3E}">
        <p14:creationId xmlns:p14="http://schemas.microsoft.com/office/powerpoint/2010/main" val="15768397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972AEEC-EF43-5EBC-9E00-798592CA3D7F}"/>
              </a:ext>
            </a:extLst>
          </p:cNvPr>
          <p:cNvSpPr/>
          <p:nvPr/>
        </p:nvSpPr>
        <p:spPr>
          <a:xfrm>
            <a:off x="6249733" y="1842423"/>
            <a:ext cx="5645896" cy="4828403"/>
          </a:xfrm>
          <a:prstGeom prst="rect">
            <a:avLst/>
          </a:prstGeom>
          <a:solidFill>
            <a:schemeClr val="accent5">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 name="Rectangle 4">
            <a:extLst>
              <a:ext uri="{FF2B5EF4-FFF2-40B4-BE49-F238E27FC236}">
                <a16:creationId xmlns:a16="http://schemas.microsoft.com/office/drawing/2014/main" id="{5B47A052-AC75-44F5-B266-3BA85D9FC0FC}"/>
              </a:ext>
            </a:extLst>
          </p:cNvPr>
          <p:cNvSpPr/>
          <p:nvPr/>
        </p:nvSpPr>
        <p:spPr>
          <a:xfrm>
            <a:off x="0" y="0"/>
            <a:ext cx="12192000" cy="1458686"/>
          </a:xfrm>
          <a:prstGeom prst="rect">
            <a:avLst/>
          </a:prstGeom>
          <a:no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AU" dirty="0"/>
          </a:p>
        </p:txBody>
      </p:sp>
      <p:sp>
        <p:nvSpPr>
          <p:cNvPr id="8" name="TextBox 7">
            <a:extLst>
              <a:ext uri="{FF2B5EF4-FFF2-40B4-BE49-F238E27FC236}">
                <a16:creationId xmlns:a16="http://schemas.microsoft.com/office/drawing/2014/main" id="{EA6F10A5-04F5-4F47-B3EB-8BD8E9B11956}"/>
              </a:ext>
            </a:extLst>
          </p:cNvPr>
          <p:cNvSpPr txBox="1"/>
          <p:nvPr/>
        </p:nvSpPr>
        <p:spPr>
          <a:xfrm>
            <a:off x="2320123" y="388568"/>
            <a:ext cx="7400924" cy="769441"/>
          </a:xfrm>
          <a:prstGeom prst="rect">
            <a:avLst/>
          </a:prstGeom>
          <a:noFill/>
        </p:spPr>
        <p:txBody>
          <a:bodyPr wrap="square">
            <a:spAutoFit/>
          </a:bodyPr>
          <a:lstStyle/>
          <a:p>
            <a:r>
              <a:rPr lang="en-US" sz="4400" b="1" dirty="0">
                <a:solidFill>
                  <a:schemeClr val="tx1"/>
                </a:solidFill>
                <a:latin typeface="+mj-lt"/>
              </a:rPr>
              <a:t>Key to Success in Food Studies</a:t>
            </a:r>
            <a:endParaRPr lang="en-AU" sz="4400" b="1" dirty="0">
              <a:solidFill>
                <a:schemeClr val="tx1"/>
              </a:solidFill>
              <a:latin typeface="+mj-lt"/>
            </a:endParaRPr>
          </a:p>
        </p:txBody>
      </p:sp>
      <p:sp>
        <p:nvSpPr>
          <p:cNvPr id="13" name="TextBox 12">
            <a:extLst>
              <a:ext uri="{FF2B5EF4-FFF2-40B4-BE49-F238E27FC236}">
                <a16:creationId xmlns:a16="http://schemas.microsoft.com/office/drawing/2014/main" id="{BBBFA640-906F-4272-A28B-AC934D017E9F}"/>
              </a:ext>
            </a:extLst>
          </p:cNvPr>
          <p:cNvSpPr txBox="1"/>
          <p:nvPr/>
        </p:nvSpPr>
        <p:spPr>
          <a:xfrm>
            <a:off x="218269" y="1807956"/>
            <a:ext cx="5646969" cy="4862870"/>
          </a:xfrm>
          <a:prstGeom prst="rect">
            <a:avLst/>
          </a:prstGeom>
          <a:solidFill>
            <a:schemeClr val="accent5">
              <a:lumMod val="20000"/>
              <a:lumOff val="80000"/>
            </a:schemeClr>
          </a:solidFill>
        </p:spPr>
        <p:txBody>
          <a:bodyPr wrap="square">
            <a:spAutoFit/>
          </a:bodyPr>
          <a:lstStyle/>
          <a:p>
            <a:pPr marR="0" lvl="0" defTabSz="914400" rtl="0" eaLnBrk="1" fontAlgn="auto" latinLnBrk="0" hangingPunct="1">
              <a:lnSpc>
                <a:spcPct val="100000"/>
              </a:lnSpc>
              <a:spcBef>
                <a:spcPts val="0"/>
              </a:spcBef>
              <a:spcAft>
                <a:spcPts val="0"/>
              </a:spcAft>
              <a:buClrTx/>
              <a:buSzTx/>
              <a:tabLst/>
              <a:defRPr/>
            </a:pPr>
            <a:r>
              <a:rPr lang="en-US" b="1" dirty="0"/>
              <a:t>Theory and Practical Classes*</a:t>
            </a:r>
          </a:p>
          <a:p>
            <a:pPr marL="285750" marR="0" lvl="0" indent="-285750"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dirty="0"/>
              <a:t>Computer</a:t>
            </a:r>
          </a:p>
          <a:p>
            <a:pPr marL="285750" marR="0" lvl="0" indent="-285750"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dirty="0"/>
              <a:t>Note taking book</a:t>
            </a:r>
          </a:p>
          <a:p>
            <a:pPr marL="285750" marR="0" lvl="0" indent="-285750"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dirty="0"/>
              <a:t>Pens and highlighter</a:t>
            </a:r>
          </a:p>
          <a:p>
            <a:pPr marL="285750" marR="0" lvl="0" indent="-285750"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dirty="0"/>
              <a:t>Positive attitude</a:t>
            </a:r>
          </a:p>
          <a:p>
            <a:pPr marL="0" marR="0" lvl="0" indent="0" defTabSz="914400" rtl="0" eaLnBrk="1" fontAlgn="auto" latinLnBrk="0" hangingPunct="1">
              <a:lnSpc>
                <a:spcPct val="100000"/>
              </a:lnSpc>
              <a:spcBef>
                <a:spcPts val="0"/>
              </a:spcBef>
              <a:spcAft>
                <a:spcPts val="0"/>
              </a:spcAft>
              <a:buClrTx/>
              <a:buSzTx/>
              <a:buFontTx/>
              <a:buNone/>
              <a:tabLst/>
              <a:defRPr/>
            </a:pPr>
            <a:endParaRPr lang="en-US" sz="1000" dirty="0"/>
          </a:p>
          <a:p>
            <a:pPr marL="0" marR="0" lvl="0" indent="0" defTabSz="914400" rtl="0" eaLnBrk="1" fontAlgn="auto" latinLnBrk="0" hangingPunct="1">
              <a:lnSpc>
                <a:spcPct val="100000"/>
              </a:lnSpc>
              <a:spcBef>
                <a:spcPts val="0"/>
              </a:spcBef>
              <a:spcAft>
                <a:spcPts val="0"/>
              </a:spcAft>
              <a:buClrTx/>
              <a:buSzTx/>
              <a:buFontTx/>
              <a:buNone/>
              <a:tabLst/>
              <a:defRPr/>
            </a:pPr>
            <a:r>
              <a:rPr lang="en-US" b="1" dirty="0"/>
              <a:t>OneNote</a:t>
            </a:r>
          </a:p>
          <a:p>
            <a:pPr marL="0" marR="0" lvl="0" indent="0" defTabSz="914400" rtl="0" eaLnBrk="1" fontAlgn="auto" latinLnBrk="0" hangingPunct="1">
              <a:lnSpc>
                <a:spcPct val="100000"/>
              </a:lnSpc>
              <a:spcBef>
                <a:spcPts val="0"/>
              </a:spcBef>
              <a:spcAft>
                <a:spcPts val="0"/>
              </a:spcAft>
              <a:buClrTx/>
              <a:buSzTx/>
              <a:buFontTx/>
              <a:buNone/>
              <a:tabLst/>
              <a:defRPr/>
            </a:pPr>
            <a:r>
              <a:rPr lang="en-US" dirty="0"/>
              <a:t>All students will submit their work via OneNote. </a:t>
            </a:r>
          </a:p>
          <a:p>
            <a:pPr marL="0" marR="0" lvl="0" indent="0" defTabSz="914400" rtl="0" eaLnBrk="1" fontAlgn="auto" latinLnBrk="0" hangingPunct="1">
              <a:lnSpc>
                <a:spcPct val="100000"/>
              </a:lnSpc>
              <a:spcBef>
                <a:spcPts val="0"/>
              </a:spcBef>
              <a:spcAft>
                <a:spcPts val="0"/>
              </a:spcAft>
              <a:buClrTx/>
              <a:buSzTx/>
              <a:buFontTx/>
              <a:buNone/>
              <a:tabLst/>
              <a:defRPr/>
            </a:pPr>
            <a:r>
              <a:rPr lang="en-US" dirty="0"/>
              <a:t>You must use the folder system established by your teacher.</a:t>
            </a:r>
          </a:p>
          <a:p>
            <a:pPr marL="0" marR="0" lvl="0" indent="0" defTabSz="914400" rtl="0" eaLnBrk="1" fontAlgn="auto" latinLnBrk="0" hangingPunct="1">
              <a:lnSpc>
                <a:spcPct val="100000"/>
              </a:lnSpc>
              <a:spcBef>
                <a:spcPts val="0"/>
              </a:spcBef>
              <a:spcAft>
                <a:spcPts val="0"/>
              </a:spcAft>
              <a:buClrTx/>
              <a:buSzTx/>
              <a:buFontTx/>
              <a:buNone/>
              <a:tabLst/>
              <a:defRPr/>
            </a:pPr>
            <a:endParaRPr lang="en-US" sz="1100" dirty="0"/>
          </a:p>
          <a:p>
            <a:pPr marL="0" marR="0" lvl="0" indent="0" defTabSz="914400" rtl="0" eaLnBrk="1" fontAlgn="auto" latinLnBrk="0" hangingPunct="1">
              <a:lnSpc>
                <a:spcPct val="100000"/>
              </a:lnSpc>
              <a:spcBef>
                <a:spcPts val="0"/>
              </a:spcBef>
              <a:spcAft>
                <a:spcPts val="0"/>
              </a:spcAft>
              <a:buClrTx/>
              <a:buSzTx/>
              <a:buFontTx/>
              <a:buNone/>
              <a:tabLst/>
              <a:defRPr/>
            </a:pPr>
            <a:r>
              <a:rPr lang="en-US" b="1" dirty="0"/>
              <a:t>Hard-copy Folders </a:t>
            </a:r>
          </a:p>
          <a:p>
            <a:pPr marL="0" marR="0" lvl="0" indent="0" defTabSz="914400" rtl="0" eaLnBrk="1" fontAlgn="auto" latinLnBrk="0" hangingPunct="1">
              <a:lnSpc>
                <a:spcPct val="100000"/>
              </a:lnSpc>
              <a:spcBef>
                <a:spcPts val="0"/>
              </a:spcBef>
              <a:spcAft>
                <a:spcPts val="0"/>
              </a:spcAft>
              <a:buClrTx/>
              <a:buSzTx/>
              <a:buFontTx/>
              <a:buNone/>
              <a:tabLst/>
              <a:defRPr/>
            </a:pPr>
            <a:r>
              <a:rPr lang="en-US" dirty="0"/>
              <a:t>You may wish to keep a hard-copy folder of your work.</a:t>
            </a:r>
          </a:p>
          <a:p>
            <a:pPr marL="0" marR="0" lvl="0" indent="0" defTabSz="914400" rtl="0" eaLnBrk="1" fontAlgn="auto" latinLnBrk="0" hangingPunct="1">
              <a:lnSpc>
                <a:spcPct val="100000"/>
              </a:lnSpc>
              <a:spcBef>
                <a:spcPts val="0"/>
              </a:spcBef>
              <a:spcAft>
                <a:spcPts val="0"/>
              </a:spcAft>
              <a:buClrTx/>
              <a:buSzTx/>
              <a:buFontTx/>
              <a:buNone/>
              <a:tabLst/>
              <a:defRPr/>
            </a:pPr>
            <a:r>
              <a:rPr lang="en-US" dirty="0"/>
              <a:t>Divide your folder into four sections for each outcome. Please upload any handwritten tasks to your OneNote folder.</a:t>
            </a:r>
          </a:p>
          <a:p>
            <a:pPr marL="0" marR="0" lvl="0" indent="0" defTabSz="914400" rtl="0" eaLnBrk="1" fontAlgn="auto" latinLnBrk="0" hangingPunct="1">
              <a:lnSpc>
                <a:spcPct val="100000"/>
              </a:lnSpc>
              <a:spcBef>
                <a:spcPts val="0"/>
              </a:spcBef>
              <a:spcAft>
                <a:spcPts val="0"/>
              </a:spcAft>
              <a:buClrTx/>
              <a:buSzTx/>
              <a:buFontTx/>
              <a:buNone/>
              <a:tabLst/>
              <a:defRPr/>
            </a:pPr>
            <a:r>
              <a:rPr lang="en-US" dirty="0"/>
              <a:t>*Please bring a 2-litre container, knife, fork and spoon to all practical classes.</a:t>
            </a:r>
          </a:p>
        </p:txBody>
      </p:sp>
      <p:sp>
        <p:nvSpPr>
          <p:cNvPr id="26" name="TextBox 25">
            <a:extLst>
              <a:ext uri="{FF2B5EF4-FFF2-40B4-BE49-F238E27FC236}">
                <a16:creationId xmlns:a16="http://schemas.microsoft.com/office/drawing/2014/main" id="{0A6D2F75-DEB0-41BE-8353-5E0A63989C10}"/>
              </a:ext>
            </a:extLst>
          </p:cNvPr>
          <p:cNvSpPr txBox="1"/>
          <p:nvPr/>
        </p:nvSpPr>
        <p:spPr>
          <a:xfrm>
            <a:off x="218269" y="1269891"/>
            <a:ext cx="5639603" cy="46166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2400" b="1" dirty="0">
                <a:latin typeface="+mj-lt"/>
              </a:rPr>
              <a:t>What do I bring to class?</a:t>
            </a:r>
            <a:endParaRPr lang="en-AU" sz="2400" b="1" dirty="0">
              <a:latin typeface="+mj-lt"/>
            </a:endParaRPr>
          </a:p>
        </p:txBody>
      </p:sp>
      <p:sp>
        <p:nvSpPr>
          <p:cNvPr id="10" name="Rectangle 9">
            <a:extLst>
              <a:ext uri="{FF2B5EF4-FFF2-40B4-BE49-F238E27FC236}">
                <a16:creationId xmlns:a16="http://schemas.microsoft.com/office/drawing/2014/main" id="{AB394DDA-C6BA-4376-AF65-82A28A058168}"/>
              </a:ext>
            </a:extLst>
          </p:cNvPr>
          <p:cNvSpPr/>
          <p:nvPr/>
        </p:nvSpPr>
        <p:spPr>
          <a:xfrm>
            <a:off x="6249733" y="1807956"/>
            <a:ext cx="5645896" cy="482840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9" name="TextBox 28">
            <a:extLst>
              <a:ext uri="{FF2B5EF4-FFF2-40B4-BE49-F238E27FC236}">
                <a16:creationId xmlns:a16="http://schemas.microsoft.com/office/drawing/2014/main" id="{998E06F3-1D9D-4213-8723-262441D5E39B}"/>
              </a:ext>
            </a:extLst>
          </p:cNvPr>
          <p:cNvSpPr txBox="1"/>
          <p:nvPr/>
        </p:nvSpPr>
        <p:spPr>
          <a:xfrm>
            <a:off x="6444840" y="1948031"/>
            <a:ext cx="5403044" cy="369332"/>
          </a:xfrm>
          <a:prstGeom prst="rect">
            <a:avLst/>
          </a:prstGeom>
          <a:noFill/>
        </p:spPr>
        <p:txBody>
          <a:bodyPr wrap="square">
            <a:spAutoFit/>
          </a:bodyPr>
          <a:lstStyle/>
          <a:p>
            <a:pPr algn="l"/>
            <a:r>
              <a:rPr lang="en-US" b="1" i="0" dirty="0">
                <a:solidFill>
                  <a:srgbClr val="414042"/>
                </a:solidFill>
                <a:effectLst/>
              </a:rPr>
              <a:t>Food Studies Online </a:t>
            </a:r>
            <a:r>
              <a:rPr lang="en-US" b="1" dirty="0">
                <a:solidFill>
                  <a:srgbClr val="414042"/>
                </a:solidFill>
              </a:rPr>
              <a:t>Textbook</a:t>
            </a:r>
            <a:endParaRPr lang="en-US" b="1" i="0" dirty="0">
              <a:solidFill>
                <a:srgbClr val="414042"/>
              </a:solidFill>
              <a:effectLst/>
            </a:endParaRPr>
          </a:p>
        </p:txBody>
      </p:sp>
      <p:sp>
        <p:nvSpPr>
          <p:cNvPr id="32" name="Rectangle: Rounded Corners 31">
            <a:hlinkClick r:id="rId2"/>
            <a:extLst>
              <a:ext uri="{FF2B5EF4-FFF2-40B4-BE49-F238E27FC236}">
                <a16:creationId xmlns:a16="http://schemas.microsoft.com/office/drawing/2014/main" id="{C9C4AC31-ACC8-49AA-9E05-A4D8402A1FBE}"/>
              </a:ext>
            </a:extLst>
          </p:cNvPr>
          <p:cNvSpPr/>
          <p:nvPr/>
        </p:nvSpPr>
        <p:spPr>
          <a:xfrm>
            <a:off x="6589514" y="5900549"/>
            <a:ext cx="1657680" cy="369332"/>
          </a:xfrm>
          <a:prstGeom prst="roundRect">
            <a:avLst/>
          </a:prstGeom>
          <a:solidFill>
            <a:srgbClr val="DB3954"/>
          </a:solidFill>
          <a:ln>
            <a:solidFill>
              <a:srgbClr val="DB39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Click Here</a:t>
            </a:r>
            <a:endParaRPr lang="en-AU" dirty="0"/>
          </a:p>
        </p:txBody>
      </p:sp>
      <p:pic>
        <p:nvPicPr>
          <p:cNvPr id="30" name="Graphic 29" descr="Cursor with solid fill">
            <a:hlinkClick r:id="rId2"/>
            <a:extLst>
              <a:ext uri="{FF2B5EF4-FFF2-40B4-BE49-F238E27FC236}">
                <a16:creationId xmlns:a16="http://schemas.microsoft.com/office/drawing/2014/main" id="{9765B1F5-7CD6-4168-8998-9C888C8B59E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995299" y="5991277"/>
            <a:ext cx="591676" cy="591676"/>
          </a:xfrm>
          <a:prstGeom prst="rect">
            <a:avLst/>
          </a:prstGeom>
        </p:spPr>
      </p:pic>
      <p:pic>
        <p:nvPicPr>
          <p:cNvPr id="3" name="Picture 2">
            <a:extLst>
              <a:ext uri="{FF2B5EF4-FFF2-40B4-BE49-F238E27FC236}">
                <a16:creationId xmlns:a16="http://schemas.microsoft.com/office/drawing/2014/main" id="{9576CA09-D2C7-8BCB-C2F4-1FC570A7159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483122" y="2412212"/>
            <a:ext cx="3528144" cy="2262265"/>
          </a:xfrm>
          <a:prstGeom prst="rect">
            <a:avLst/>
          </a:prstGeom>
        </p:spPr>
      </p:pic>
      <p:sp>
        <p:nvSpPr>
          <p:cNvPr id="11" name="TextBox 10">
            <a:extLst>
              <a:ext uri="{FF2B5EF4-FFF2-40B4-BE49-F238E27FC236}">
                <a16:creationId xmlns:a16="http://schemas.microsoft.com/office/drawing/2014/main" id="{9321DF84-E1FA-618A-B5F2-3B9AD2A51258}"/>
              </a:ext>
            </a:extLst>
          </p:cNvPr>
          <p:cNvSpPr txBox="1"/>
          <p:nvPr/>
        </p:nvSpPr>
        <p:spPr>
          <a:xfrm>
            <a:off x="6371159" y="4890725"/>
            <a:ext cx="5403044" cy="369332"/>
          </a:xfrm>
          <a:prstGeom prst="rect">
            <a:avLst/>
          </a:prstGeom>
          <a:noFill/>
        </p:spPr>
        <p:txBody>
          <a:bodyPr wrap="square">
            <a:spAutoFit/>
          </a:bodyPr>
          <a:lstStyle/>
          <a:p>
            <a:pPr algn="l"/>
            <a:r>
              <a:rPr lang="en-US" b="1" i="0" dirty="0">
                <a:solidFill>
                  <a:srgbClr val="414042"/>
                </a:solidFill>
                <a:effectLst/>
              </a:rPr>
              <a:t>Edrolo</a:t>
            </a:r>
          </a:p>
        </p:txBody>
      </p:sp>
      <p:sp>
        <p:nvSpPr>
          <p:cNvPr id="16" name="TextBox 15">
            <a:extLst>
              <a:ext uri="{FF2B5EF4-FFF2-40B4-BE49-F238E27FC236}">
                <a16:creationId xmlns:a16="http://schemas.microsoft.com/office/drawing/2014/main" id="{1D13FE59-481E-A32E-7C80-2D87489088DB}"/>
              </a:ext>
            </a:extLst>
          </p:cNvPr>
          <p:cNvSpPr txBox="1"/>
          <p:nvPr/>
        </p:nvSpPr>
        <p:spPr>
          <a:xfrm>
            <a:off x="6371159" y="5363503"/>
            <a:ext cx="5403044" cy="369332"/>
          </a:xfrm>
          <a:prstGeom prst="rect">
            <a:avLst/>
          </a:prstGeom>
          <a:noFill/>
        </p:spPr>
        <p:txBody>
          <a:bodyPr wrap="square">
            <a:spAutoFit/>
          </a:bodyPr>
          <a:lstStyle/>
          <a:p>
            <a:pPr algn="l"/>
            <a:r>
              <a:rPr lang="en-US" b="1" i="0" dirty="0">
                <a:solidFill>
                  <a:srgbClr val="414042"/>
                </a:solidFill>
                <a:effectLst/>
              </a:rPr>
              <a:t>VCAA Food Studies</a:t>
            </a:r>
          </a:p>
        </p:txBody>
      </p:sp>
      <p:sp>
        <p:nvSpPr>
          <p:cNvPr id="17" name="TextBox 16">
            <a:extLst>
              <a:ext uri="{FF2B5EF4-FFF2-40B4-BE49-F238E27FC236}">
                <a16:creationId xmlns:a16="http://schemas.microsoft.com/office/drawing/2014/main" id="{DCA0123C-4B24-BEB5-719A-87A183C33AB8}"/>
              </a:ext>
            </a:extLst>
          </p:cNvPr>
          <p:cNvSpPr txBox="1"/>
          <p:nvPr/>
        </p:nvSpPr>
        <p:spPr>
          <a:xfrm>
            <a:off x="6252879" y="1241866"/>
            <a:ext cx="5639603" cy="46166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2400" b="1" dirty="0">
                <a:latin typeface="+mj-lt"/>
              </a:rPr>
              <a:t>What resources do I need?</a:t>
            </a:r>
            <a:endParaRPr lang="en-AU" sz="2400" b="1" dirty="0">
              <a:latin typeface="+mj-lt"/>
            </a:endParaRPr>
          </a:p>
        </p:txBody>
      </p:sp>
    </p:spTree>
    <p:extLst>
      <p:ext uri="{BB962C8B-B14F-4D97-AF65-F5344CB8AC3E}">
        <p14:creationId xmlns:p14="http://schemas.microsoft.com/office/powerpoint/2010/main" val="3452409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B47A052-AC75-44F5-B266-3BA85D9FC0FC}"/>
              </a:ext>
            </a:extLst>
          </p:cNvPr>
          <p:cNvSpPr/>
          <p:nvPr/>
        </p:nvSpPr>
        <p:spPr>
          <a:xfrm>
            <a:off x="0" y="0"/>
            <a:ext cx="12192000" cy="1458686"/>
          </a:xfrm>
          <a:prstGeom prst="rect">
            <a:avLst/>
          </a:prstGeom>
          <a:no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AU" dirty="0"/>
          </a:p>
        </p:txBody>
      </p:sp>
      <p:sp>
        <p:nvSpPr>
          <p:cNvPr id="8" name="TextBox 7">
            <a:extLst>
              <a:ext uri="{FF2B5EF4-FFF2-40B4-BE49-F238E27FC236}">
                <a16:creationId xmlns:a16="http://schemas.microsoft.com/office/drawing/2014/main" id="{EA6F10A5-04F5-4F47-B3EB-8BD8E9B11956}"/>
              </a:ext>
            </a:extLst>
          </p:cNvPr>
          <p:cNvSpPr txBox="1"/>
          <p:nvPr/>
        </p:nvSpPr>
        <p:spPr>
          <a:xfrm>
            <a:off x="3443288" y="234311"/>
            <a:ext cx="5305424" cy="769441"/>
          </a:xfrm>
          <a:prstGeom prst="rect">
            <a:avLst/>
          </a:prstGeom>
          <a:noFill/>
        </p:spPr>
        <p:txBody>
          <a:bodyPr wrap="square">
            <a:spAutoFit/>
          </a:bodyPr>
          <a:lstStyle/>
          <a:p>
            <a:r>
              <a:rPr lang="en-US" sz="4400" b="1" dirty="0">
                <a:solidFill>
                  <a:schemeClr val="tx1"/>
                </a:solidFill>
                <a:latin typeface="+mj-lt"/>
              </a:rPr>
              <a:t>Food Studies Pathways</a:t>
            </a:r>
            <a:endParaRPr lang="en-AU" sz="4400" b="1" dirty="0">
              <a:solidFill>
                <a:schemeClr val="tx1"/>
              </a:solidFill>
              <a:latin typeface="+mj-lt"/>
            </a:endParaRPr>
          </a:p>
        </p:txBody>
      </p:sp>
      <p:sp>
        <p:nvSpPr>
          <p:cNvPr id="3" name="TextBox 2">
            <a:extLst>
              <a:ext uri="{FF2B5EF4-FFF2-40B4-BE49-F238E27FC236}">
                <a16:creationId xmlns:a16="http://schemas.microsoft.com/office/drawing/2014/main" id="{7C849FEB-A735-40BE-9C68-73D0EB40A305}"/>
              </a:ext>
            </a:extLst>
          </p:cNvPr>
          <p:cNvSpPr txBox="1"/>
          <p:nvPr/>
        </p:nvSpPr>
        <p:spPr>
          <a:xfrm>
            <a:off x="111760" y="900430"/>
            <a:ext cx="9245600" cy="369332"/>
          </a:xfrm>
          <a:prstGeom prst="rect">
            <a:avLst/>
          </a:prstGeom>
          <a:noFill/>
        </p:spPr>
        <p:txBody>
          <a:bodyPr wrap="square" rtlCol="0">
            <a:spAutoFit/>
          </a:bodyPr>
          <a:lstStyle/>
          <a:p>
            <a:r>
              <a:rPr lang="en-US" dirty="0"/>
              <a:t>The information below provides details of some of the course related to VCE Food Studies.</a:t>
            </a:r>
            <a:endParaRPr lang="en-AU" dirty="0"/>
          </a:p>
        </p:txBody>
      </p:sp>
      <p:graphicFrame>
        <p:nvGraphicFramePr>
          <p:cNvPr id="6" name="Table 8">
            <a:extLst>
              <a:ext uri="{FF2B5EF4-FFF2-40B4-BE49-F238E27FC236}">
                <a16:creationId xmlns:a16="http://schemas.microsoft.com/office/drawing/2014/main" id="{1F29D46E-2E95-43DF-A2C9-E65D61567EC9}"/>
              </a:ext>
            </a:extLst>
          </p:cNvPr>
          <p:cNvGraphicFramePr>
            <a:graphicFrameLocks noGrp="1"/>
          </p:cNvGraphicFramePr>
          <p:nvPr>
            <p:extLst>
              <p:ext uri="{D42A27DB-BD31-4B8C-83A1-F6EECF244321}">
                <p14:modId xmlns:p14="http://schemas.microsoft.com/office/powerpoint/2010/main" val="716659923"/>
              </p:ext>
            </p:extLst>
          </p:nvPr>
        </p:nvGraphicFramePr>
        <p:xfrm>
          <a:off x="196593" y="1416589"/>
          <a:ext cx="2808364" cy="3199418"/>
        </p:xfrm>
        <a:graphic>
          <a:graphicData uri="http://schemas.openxmlformats.org/drawingml/2006/table">
            <a:tbl>
              <a:tblPr firstRow="1" bandRow="1">
                <a:tableStyleId>{7DF18680-E054-41AD-8BC1-D1AEF772440D}</a:tableStyleId>
              </a:tblPr>
              <a:tblGrid>
                <a:gridCol w="2808364">
                  <a:extLst>
                    <a:ext uri="{9D8B030D-6E8A-4147-A177-3AD203B41FA5}">
                      <a16:colId xmlns:a16="http://schemas.microsoft.com/office/drawing/2014/main" val="3407899098"/>
                    </a:ext>
                  </a:extLst>
                </a:gridCol>
              </a:tblGrid>
              <a:tr h="837022">
                <a:tc>
                  <a:txBody>
                    <a:bodyPr/>
                    <a:lstStyle/>
                    <a:p>
                      <a:pPr algn="ctr"/>
                      <a:r>
                        <a:rPr lang="en-US" dirty="0"/>
                        <a:t>Certificate I to IV</a:t>
                      </a:r>
                    </a:p>
                  </a:txBody>
                  <a:tcPr/>
                </a:tc>
                <a:extLst>
                  <a:ext uri="{0D108BD9-81ED-4DB2-BD59-A6C34878D82A}">
                    <a16:rowId xmlns:a16="http://schemas.microsoft.com/office/drawing/2014/main" val="415402574"/>
                  </a:ext>
                </a:extLst>
              </a:tr>
              <a:tr h="2362396">
                <a:tc>
                  <a:txBody>
                    <a:bodyPr/>
                    <a:lstStyle/>
                    <a:p>
                      <a:pPr>
                        <a:spcBef>
                          <a:spcPts val="0"/>
                        </a:spcBef>
                        <a:spcAft>
                          <a:spcPts val="0"/>
                        </a:spcAft>
                      </a:pPr>
                      <a:r>
                        <a:rPr lang="en-US" sz="1600" dirty="0"/>
                        <a:t>Commercial Cookery, patisserie and/ or </a:t>
                      </a:r>
                      <a:r>
                        <a:rPr lang="en-AU" sz="1600" dirty="0"/>
                        <a:t>hospitality</a:t>
                      </a:r>
                    </a:p>
                    <a:p>
                      <a:pPr>
                        <a:spcBef>
                          <a:spcPts val="0"/>
                        </a:spcBef>
                        <a:spcAft>
                          <a:spcPts val="0"/>
                        </a:spcAft>
                      </a:pPr>
                      <a:r>
                        <a:rPr lang="en-AU" sz="1600" dirty="0"/>
                        <a:t>Personal Trainer – Nutrition Certificate in Allied Health (Nutrition &amp; Dietetics)</a:t>
                      </a:r>
                    </a:p>
                    <a:p>
                      <a:pPr>
                        <a:spcBef>
                          <a:spcPts val="0"/>
                        </a:spcBef>
                        <a:spcAft>
                          <a:spcPts val="0"/>
                        </a:spcAft>
                      </a:pPr>
                      <a:r>
                        <a:rPr lang="en-AU" sz="1600" dirty="0"/>
                        <a:t>Weight Management</a:t>
                      </a:r>
                    </a:p>
                    <a:p>
                      <a:pPr>
                        <a:spcBef>
                          <a:spcPts val="0"/>
                        </a:spcBef>
                        <a:spcAft>
                          <a:spcPts val="0"/>
                        </a:spcAft>
                      </a:pPr>
                      <a:r>
                        <a:rPr lang="en-AU" sz="1600" dirty="0"/>
                        <a:t>Natural Health and Business</a:t>
                      </a:r>
                    </a:p>
                    <a:p>
                      <a:pPr>
                        <a:spcBef>
                          <a:spcPts val="0"/>
                        </a:spcBef>
                        <a:spcAft>
                          <a:spcPts val="0"/>
                        </a:spcAft>
                      </a:pPr>
                      <a:r>
                        <a:rPr lang="en-AU" sz="1600" dirty="0"/>
                        <a:t>Sports Nutrition</a:t>
                      </a:r>
                    </a:p>
                  </a:txBody>
                  <a:tcPr/>
                </a:tc>
                <a:extLst>
                  <a:ext uri="{0D108BD9-81ED-4DB2-BD59-A6C34878D82A}">
                    <a16:rowId xmlns:a16="http://schemas.microsoft.com/office/drawing/2014/main" val="1853524039"/>
                  </a:ext>
                </a:extLst>
              </a:tr>
            </a:tbl>
          </a:graphicData>
        </a:graphic>
      </p:graphicFrame>
      <p:graphicFrame>
        <p:nvGraphicFramePr>
          <p:cNvPr id="15" name="Table 8">
            <a:extLst>
              <a:ext uri="{FF2B5EF4-FFF2-40B4-BE49-F238E27FC236}">
                <a16:creationId xmlns:a16="http://schemas.microsoft.com/office/drawing/2014/main" id="{87E8C643-6E3D-48F3-A54D-BA39F7C067CF}"/>
              </a:ext>
            </a:extLst>
          </p:cNvPr>
          <p:cNvGraphicFramePr>
            <a:graphicFrameLocks noGrp="1"/>
          </p:cNvGraphicFramePr>
          <p:nvPr>
            <p:extLst>
              <p:ext uri="{D42A27DB-BD31-4B8C-83A1-F6EECF244321}">
                <p14:modId xmlns:p14="http://schemas.microsoft.com/office/powerpoint/2010/main" val="4080295115"/>
              </p:ext>
            </p:extLst>
          </p:nvPr>
        </p:nvGraphicFramePr>
        <p:xfrm>
          <a:off x="3177130" y="1414280"/>
          <a:ext cx="2808364" cy="3201726"/>
        </p:xfrm>
        <a:graphic>
          <a:graphicData uri="http://schemas.openxmlformats.org/drawingml/2006/table">
            <a:tbl>
              <a:tblPr firstRow="1" bandRow="1">
                <a:tableStyleId>{7DF18680-E054-41AD-8BC1-D1AEF772440D}</a:tableStyleId>
              </a:tblPr>
              <a:tblGrid>
                <a:gridCol w="2808364">
                  <a:extLst>
                    <a:ext uri="{9D8B030D-6E8A-4147-A177-3AD203B41FA5}">
                      <a16:colId xmlns:a16="http://schemas.microsoft.com/office/drawing/2014/main" val="3407899098"/>
                    </a:ext>
                  </a:extLst>
                </a:gridCol>
              </a:tblGrid>
              <a:tr h="858403">
                <a:tc>
                  <a:txBody>
                    <a:bodyPr/>
                    <a:lstStyle/>
                    <a:p>
                      <a:pPr algn="ctr"/>
                      <a:r>
                        <a:rPr lang="en-US" dirty="0"/>
                        <a:t>Diploma</a:t>
                      </a:r>
                    </a:p>
                    <a:p>
                      <a:pPr algn="ctr"/>
                      <a:endParaRPr lang="en-US" dirty="0"/>
                    </a:p>
                    <a:p>
                      <a:endParaRPr lang="en-AU" dirty="0"/>
                    </a:p>
                  </a:txBody>
                  <a:tcPr/>
                </a:tc>
                <a:extLst>
                  <a:ext uri="{0D108BD9-81ED-4DB2-BD59-A6C34878D82A}">
                    <a16:rowId xmlns:a16="http://schemas.microsoft.com/office/drawing/2014/main" val="415402574"/>
                  </a:ext>
                </a:extLst>
              </a:tr>
              <a:tr h="2287326">
                <a:tc>
                  <a:txBody>
                    <a:bodyPr/>
                    <a:lstStyle/>
                    <a:p>
                      <a:pPr>
                        <a:spcBef>
                          <a:spcPts val="0"/>
                        </a:spcBef>
                        <a:spcAft>
                          <a:spcPts val="300"/>
                        </a:spcAft>
                      </a:pPr>
                      <a:r>
                        <a:rPr lang="en-US" sz="1600" dirty="0"/>
                        <a:t>Diploma in Nutrition Science</a:t>
                      </a:r>
                    </a:p>
                    <a:p>
                      <a:pPr>
                        <a:spcBef>
                          <a:spcPts val="0"/>
                        </a:spcBef>
                        <a:spcAft>
                          <a:spcPts val="300"/>
                        </a:spcAft>
                      </a:pPr>
                      <a:r>
                        <a:rPr lang="en-US" sz="1600" dirty="0"/>
                        <a:t>Diploma of Hospitality Management</a:t>
                      </a:r>
                    </a:p>
                    <a:p>
                      <a:pPr>
                        <a:spcBef>
                          <a:spcPts val="0"/>
                        </a:spcBef>
                        <a:spcAft>
                          <a:spcPts val="300"/>
                        </a:spcAft>
                      </a:pPr>
                      <a:r>
                        <a:rPr lang="en-US" sz="1600" dirty="0"/>
                        <a:t>Diploma of Nutrition</a:t>
                      </a:r>
                    </a:p>
                    <a:p>
                      <a:pPr>
                        <a:spcBef>
                          <a:spcPts val="0"/>
                        </a:spcBef>
                        <a:spcAft>
                          <a:spcPts val="300"/>
                        </a:spcAft>
                      </a:pPr>
                      <a:r>
                        <a:rPr lang="en-US" sz="1600" dirty="0"/>
                        <a:t>Diploma of Food Science and Technology</a:t>
                      </a:r>
                    </a:p>
                  </a:txBody>
                  <a:tcPr/>
                </a:tc>
                <a:extLst>
                  <a:ext uri="{0D108BD9-81ED-4DB2-BD59-A6C34878D82A}">
                    <a16:rowId xmlns:a16="http://schemas.microsoft.com/office/drawing/2014/main" val="1853524039"/>
                  </a:ext>
                </a:extLst>
              </a:tr>
            </a:tbl>
          </a:graphicData>
        </a:graphic>
      </p:graphicFrame>
      <p:graphicFrame>
        <p:nvGraphicFramePr>
          <p:cNvPr id="16" name="Table 8">
            <a:extLst>
              <a:ext uri="{FF2B5EF4-FFF2-40B4-BE49-F238E27FC236}">
                <a16:creationId xmlns:a16="http://schemas.microsoft.com/office/drawing/2014/main" id="{1533A94A-3E75-450C-8054-157C61A23157}"/>
              </a:ext>
            </a:extLst>
          </p:cNvPr>
          <p:cNvGraphicFramePr>
            <a:graphicFrameLocks noGrp="1"/>
          </p:cNvGraphicFramePr>
          <p:nvPr>
            <p:extLst>
              <p:ext uri="{D42A27DB-BD31-4B8C-83A1-F6EECF244321}">
                <p14:modId xmlns:p14="http://schemas.microsoft.com/office/powerpoint/2010/main" val="3617820861"/>
              </p:ext>
            </p:extLst>
          </p:nvPr>
        </p:nvGraphicFramePr>
        <p:xfrm>
          <a:off x="6206507" y="1450427"/>
          <a:ext cx="2808364" cy="3039897"/>
        </p:xfrm>
        <a:graphic>
          <a:graphicData uri="http://schemas.openxmlformats.org/drawingml/2006/table">
            <a:tbl>
              <a:tblPr firstRow="1" bandRow="1">
                <a:tableStyleId>{7DF18680-E054-41AD-8BC1-D1AEF772440D}</a:tableStyleId>
              </a:tblPr>
              <a:tblGrid>
                <a:gridCol w="2808364">
                  <a:extLst>
                    <a:ext uri="{9D8B030D-6E8A-4147-A177-3AD203B41FA5}">
                      <a16:colId xmlns:a16="http://schemas.microsoft.com/office/drawing/2014/main" val="3407899098"/>
                    </a:ext>
                  </a:extLst>
                </a:gridCol>
              </a:tblGrid>
              <a:tr h="918302">
                <a:tc>
                  <a:txBody>
                    <a:bodyPr/>
                    <a:lstStyle/>
                    <a:p>
                      <a:pPr algn="ctr"/>
                      <a:r>
                        <a:rPr lang="en-US" dirty="0"/>
                        <a:t>Advanced Diploma/ Associate Degree</a:t>
                      </a:r>
                      <a:endParaRPr lang="en-AU" dirty="0"/>
                    </a:p>
                  </a:txBody>
                  <a:tcPr/>
                </a:tc>
                <a:extLst>
                  <a:ext uri="{0D108BD9-81ED-4DB2-BD59-A6C34878D82A}">
                    <a16:rowId xmlns:a16="http://schemas.microsoft.com/office/drawing/2014/main" val="415402574"/>
                  </a:ext>
                </a:extLst>
              </a:tr>
              <a:tr h="2121595">
                <a:tc>
                  <a:txBody>
                    <a:bodyPr/>
                    <a:lstStyle/>
                    <a:p>
                      <a:pPr>
                        <a:spcBef>
                          <a:spcPts val="600"/>
                        </a:spcBef>
                        <a:spcAft>
                          <a:spcPts val="600"/>
                        </a:spcAft>
                      </a:pPr>
                      <a:r>
                        <a:rPr lang="en-US" sz="1600" dirty="0"/>
                        <a:t>Diploma in Nutrition Science</a:t>
                      </a:r>
                    </a:p>
                    <a:p>
                      <a:pPr>
                        <a:spcBef>
                          <a:spcPts val="600"/>
                        </a:spcBef>
                        <a:spcAft>
                          <a:spcPts val="600"/>
                        </a:spcAft>
                      </a:pPr>
                      <a:r>
                        <a:rPr lang="en-US" sz="1600" dirty="0"/>
                        <a:t>Diploma of Hospitality Management</a:t>
                      </a:r>
                    </a:p>
                    <a:p>
                      <a:pPr>
                        <a:spcBef>
                          <a:spcPts val="600"/>
                        </a:spcBef>
                        <a:spcAft>
                          <a:spcPts val="600"/>
                        </a:spcAft>
                      </a:pPr>
                      <a:r>
                        <a:rPr lang="en-US" sz="1600" dirty="0"/>
                        <a:t>Associate Degree in Health Sciences</a:t>
                      </a:r>
                    </a:p>
                  </a:txBody>
                  <a:tcPr/>
                </a:tc>
                <a:extLst>
                  <a:ext uri="{0D108BD9-81ED-4DB2-BD59-A6C34878D82A}">
                    <a16:rowId xmlns:a16="http://schemas.microsoft.com/office/drawing/2014/main" val="1853524039"/>
                  </a:ext>
                </a:extLst>
              </a:tr>
            </a:tbl>
          </a:graphicData>
        </a:graphic>
      </p:graphicFrame>
      <p:graphicFrame>
        <p:nvGraphicFramePr>
          <p:cNvPr id="17" name="Table 8">
            <a:extLst>
              <a:ext uri="{FF2B5EF4-FFF2-40B4-BE49-F238E27FC236}">
                <a16:creationId xmlns:a16="http://schemas.microsoft.com/office/drawing/2014/main" id="{CF49FC7E-F181-4105-A74F-71A9BAF5B270}"/>
              </a:ext>
            </a:extLst>
          </p:cNvPr>
          <p:cNvGraphicFramePr>
            <a:graphicFrameLocks noGrp="1"/>
          </p:cNvGraphicFramePr>
          <p:nvPr>
            <p:extLst>
              <p:ext uri="{D42A27DB-BD31-4B8C-83A1-F6EECF244321}">
                <p14:modId xmlns:p14="http://schemas.microsoft.com/office/powerpoint/2010/main" val="227414054"/>
              </p:ext>
            </p:extLst>
          </p:nvPr>
        </p:nvGraphicFramePr>
        <p:xfrm>
          <a:off x="9211464" y="1414281"/>
          <a:ext cx="2808364" cy="5181715"/>
        </p:xfrm>
        <a:graphic>
          <a:graphicData uri="http://schemas.openxmlformats.org/drawingml/2006/table">
            <a:tbl>
              <a:tblPr firstRow="1" bandRow="1">
                <a:tableStyleId>{7DF18680-E054-41AD-8BC1-D1AEF772440D}</a:tableStyleId>
              </a:tblPr>
              <a:tblGrid>
                <a:gridCol w="2808364">
                  <a:extLst>
                    <a:ext uri="{9D8B030D-6E8A-4147-A177-3AD203B41FA5}">
                      <a16:colId xmlns:a16="http://schemas.microsoft.com/office/drawing/2014/main" val="3407899098"/>
                    </a:ext>
                  </a:extLst>
                </a:gridCol>
              </a:tblGrid>
              <a:tr h="969456">
                <a:tc>
                  <a:txBody>
                    <a:bodyPr/>
                    <a:lstStyle/>
                    <a:p>
                      <a:pPr algn="ctr"/>
                      <a:r>
                        <a:rPr lang="en-US" dirty="0"/>
                        <a:t>Bachelor Honours Degree Graduate Certificate or Diploma</a:t>
                      </a:r>
                      <a:endParaRPr lang="en-AU" dirty="0"/>
                    </a:p>
                  </a:txBody>
                  <a:tcPr/>
                </a:tc>
                <a:extLst>
                  <a:ext uri="{0D108BD9-81ED-4DB2-BD59-A6C34878D82A}">
                    <a16:rowId xmlns:a16="http://schemas.microsoft.com/office/drawing/2014/main" val="415402574"/>
                  </a:ext>
                </a:extLst>
              </a:tr>
              <a:tr h="4212259">
                <a:tc>
                  <a:txBody>
                    <a:bodyPr/>
                    <a:lstStyle/>
                    <a:p>
                      <a:pPr>
                        <a:spcBef>
                          <a:spcPts val="600"/>
                        </a:spcBef>
                        <a:spcAft>
                          <a:spcPts val="600"/>
                        </a:spcAft>
                      </a:pPr>
                      <a:r>
                        <a:rPr lang="en-US" sz="1600" dirty="0"/>
                        <a:t>Food &amp; Nutrition Sciences</a:t>
                      </a:r>
                    </a:p>
                    <a:p>
                      <a:pPr>
                        <a:spcBef>
                          <a:spcPts val="600"/>
                        </a:spcBef>
                        <a:spcAft>
                          <a:spcPts val="600"/>
                        </a:spcAft>
                      </a:pPr>
                      <a:r>
                        <a:rPr lang="en-US" sz="1600" dirty="0"/>
                        <a:t>Graduate Certificate of Human Nutrition</a:t>
                      </a:r>
                    </a:p>
                    <a:p>
                      <a:pPr>
                        <a:spcBef>
                          <a:spcPts val="600"/>
                        </a:spcBef>
                        <a:spcAft>
                          <a:spcPts val="600"/>
                        </a:spcAft>
                      </a:pPr>
                      <a:r>
                        <a:rPr lang="en-US" sz="1600" dirty="0"/>
                        <a:t>Health Sciences</a:t>
                      </a:r>
                    </a:p>
                    <a:p>
                      <a:pPr>
                        <a:spcBef>
                          <a:spcPts val="600"/>
                        </a:spcBef>
                        <a:spcAft>
                          <a:spcPts val="600"/>
                        </a:spcAft>
                      </a:pPr>
                      <a:r>
                        <a:rPr lang="en-US" sz="1600" dirty="0"/>
                        <a:t>Sports Nutrition</a:t>
                      </a:r>
                    </a:p>
                    <a:p>
                      <a:pPr>
                        <a:spcBef>
                          <a:spcPts val="600"/>
                        </a:spcBef>
                        <a:spcAft>
                          <a:spcPts val="600"/>
                        </a:spcAft>
                      </a:pPr>
                      <a:r>
                        <a:rPr lang="en-US" sz="1600" dirty="0"/>
                        <a:t>Bachelor of Food Studies</a:t>
                      </a:r>
                    </a:p>
                    <a:p>
                      <a:pPr>
                        <a:spcBef>
                          <a:spcPts val="600"/>
                        </a:spcBef>
                        <a:spcAft>
                          <a:spcPts val="600"/>
                        </a:spcAft>
                      </a:pPr>
                      <a:r>
                        <a:rPr lang="en-US" sz="1600" dirty="0"/>
                        <a:t>Bachelor of Culinary Mgt</a:t>
                      </a:r>
                    </a:p>
                    <a:p>
                      <a:pPr>
                        <a:spcBef>
                          <a:spcPts val="600"/>
                        </a:spcBef>
                        <a:spcAft>
                          <a:spcPts val="600"/>
                        </a:spcAft>
                      </a:pPr>
                      <a:r>
                        <a:rPr lang="en-US" sz="1600" dirty="0"/>
                        <a:t>Bachelor of Food &amp; Nutrition</a:t>
                      </a:r>
                    </a:p>
                    <a:p>
                      <a:pPr>
                        <a:spcBef>
                          <a:spcPts val="600"/>
                        </a:spcBef>
                        <a:spcAft>
                          <a:spcPts val="600"/>
                        </a:spcAft>
                      </a:pPr>
                      <a:r>
                        <a:rPr lang="en-US" sz="1600" dirty="0"/>
                        <a:t>Bachelor of Education – Home Economics</a:t>
                      </a:r>
                    </a:p>
                  </a:txBody>
                  <a:tcPr/>
                </a:tc>
                <a:extLst>
                  <a:ext uri="{0D108BD9-81ED-4DB2-BD59-A6C34878D82A}">
                    <a16:rowId xmlns:a16="http://schemas.microsoft.com/office/drawing/2014/main" val="1853524039"/>
                  </a:ext>
                </a:extLst>
              </a:tr>
            </a:tbl>
          </a:graphicData>
        </a:graphic>
      </p:graphicFrame>
      <p:graphicFrame>
        <p:nvGraphicFramePr>
          <p:cNvPr id="19" name="Table 8">
            <a:extLst>
              <a:ext uri="{FF2B5EF4-FFF2-40B4-BE49-F238E27FC236}">
                <a16:creationId xmlns:a16="http://schemas.microsoft.com/office/drawing/2014/main" id="{AFC9F6D6-360D-4657-88F9-55FF45BE883C}"/>
              </a:ext>
            </a:extLst>
          </p:cNvPr>
          <p:cNvGraphicFramePr>
            <a:graphicFrameLocks noGrp="1"/>
          </p:cNvGraphicFramePr>
          <p:nvPr>
            <p:extLst>
              <p:ext uri="{D42A27DB-BD31-4B8C-83A1-F6EECF244321}">
                <p14:modId xmlns:p14="http://schemas.microsoft.com/office/powerpoint/2010/main" val="1859382742"/>
              </p:ext>
            </p:extLst>
          </p:nvPr>
        </p:nvGraphicFramePr>
        <p:xfrm>
          <a:off x="6194297" y="4664875"/>
          <a:ext cx="2808364" cy="1931122"/>
        </p:xfrm>
        <a:graphic>
          <a:graphicData uri="http://schemas.openxmlformats.org/drawingml/2006/table">
            <a:tbl>
              <a:tblPr firstRow="1" bandRow="1">
                <a:tableStyleId>{7DF18680-E054-41AD-8BC1-D1AEF772440D}</a:tableStyleId>
              </a:tblPr>
              <a:tblGrid>
                <a:gridCol w="2808364">
                  <a:extLst>
                    <a:ext uri="{9D8B030D-6E8A-4147-A177-3AD203B41FA5}">
                      <a16:colId xmlns:a16="http://schemas.microsoft.com/office/drawing/2014/main" val="3407899098"/>
                    </a:ext>
                  </a:extLst>
                </a:gridCol>
              </a:tblGrid>
              <a:tr h="991490">
                <a:tc>
                  <a:txBody>
                    <a:bodyPr/>
                    <a:lstStyle/>
                    <a:p>
                      <a:pPr algn="ctr"/>
                      <a:r>
                        <a:rPr lang="en-US" dirty="0"/>
                        <a:t>Masters</a:t>
                      </a:r>
                    </a:p>
                    <a:p>
                      <a:pPr algn="ctr"/>
                      <a:endParaRPr lang="en-US" dirty="0"/>
                    </a:p>
                    <a:p>
                      <a:endParaRPr lang="en-AU" dirty="0"/>
                    </a:p>
                  </a:txBody>
                  <a:tcPr/>
                </a:tc>
                <a:extLst>
                  <a:ext uri="{0D108BD9-81ED-4DB2-BD59-A6C34878D82A}">
                    <a16:rowId xmlns:a16="http://schemas.microsoft.com/office/drawing/2014/main" val="415402574"/>
                  </a:ext>
                </a:extLst>
              </a:tr>
              <a:tr h="939632">
                <a:tc>
                  <a:txBody>
                    <a:bodyPr/>
                    <a:lstStyle/>
                    <a:p>
                      <a:r>
                        <a:rPr lang="en-US" dirty="0"/>
                        <a:t>Masters of Dietetics</a:t>
                      </a:r>
                      <a:endParaRPr lang="en-AU" dirty="0"/>
                    </a:p>
                    <a:p>
                      <a:endParaRPr lang="en-AU" dirty="0"/>
                    </a:p>
                  </a:txBody>
                  <a:tcPr/>
                </a:tc>
                <a:extLst>
                  <a:ext uri="{0D108BD9-81ED-4DB2-BD59-A6C34878D82A}">
                    <a16:rowId xmlns:a16="http://schemas.microsoft.com/office/drawing/2014/main" val="1853524039"/>
                  </a:ext>
                </a:extLst>
              </a:tr>
            </a:tbl>
          </a:graphicData>
        </a:graphic>
      </p:graphicFrame>
      <p:pic>
        <p:nvPicPr>
          <p:cNvPr id="10" name="Picture 9">
            <a:extLst>
              <a:ext uri="{FF2B5EF4-FFF2-40B4-BE49-F238E27FC236}">
                <a16:creationId xmlns:a16="http://schemas.microsoft.com/office/drawing/2014/main" id="{6E1F01B5-0509-4ADE-8B74-CE7702C0B1A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27038" y="4667622"/>
            <a:ext cx="5658455" cy="1931122"/>
          </a:xfrm>
          <a:prstGeom prst="rect">
            <a:avLst/>
          </a:prstGeom>
        </p:spPr>
      </p:pic>
    </p:spTree>
    <p:extLst>
      <p:ext uri="{BB962C8B-B14F-4D97-AF65-F5344CB8AC3E}">
        <p14:creationId xmlns:p14="http://schemas.microsoft.com/office/powerpoint/2010/main" val="36356547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4C012AE-91C6-4B06-8CE7-515F052C6648}"/>
              </a:ext>
            </a:extLst>
          </p:cNvPr>
          <p:cNvSpPr/>
          <p:nvPr/>
        </p:nvSpPr>
        <p:spPr>
          <a:xfrm>
            <a:off x="0" y="1"/>
            <a:ext cx="1286934" cy="6858000"/>
          </a:xfrm>
          <a:prstGeom prst="rect">
            <a:avLst/>
          </a:prstGeom>
          <a:solidFill>
            <a:schemeClr val="accent5">
              <a:lumMod val="20000"/>
              <a:lumOff val="80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AU" dirty="0"/>
          </a:p>
        </p:txBody>
      </p:sp>
      <p:sp>
        <p:nvSpPr>
          <p:cNvPr id="15" name="Rectangle 14">
            <a:extLst>
              <a:ext uri="{FF2B5EF4-FFF2-40B4-BE49-F238E27FC236}">
                <a16:creationId xmlns:a16="http://schemas.microsoft.com/office/drawing/2014/main" id="{ACD0BAAA-3F36-4B0C-B353-0178AC42F98A}"/>
              </a:ext>
            </a:extLst>
          </p:cNvPr>
          <p:cNvSpPr/>
          <p:nvPr/>
        </p:nvSpPr>
        <p:spPr>
          <a:xfrm>
            <a:off x="3817856" y="439267"/>
            <a:ext cx="5486400" cy="768018"/>
          </a:xfrm>
          <a:prstGeom prst="rect">
            <a:avLst/>
          </a:prstGeom>
          <a:solidFill>
            <a:schemeClr val="bg1"/>
          </a:solidFill>
          <a:ln>
            <a:solidFill>
              <a:schemeClr val="bg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4000" b="1" dirty="0">
                <a:solidFill>
                  <a:schemeClr val="tx1"/>
                </a:solidFill>
                <a:latin typeface="+mj-lt"/>
              </a:rPr>
              <a:t>Eating for VCE Success!</a:t>
            </a:r>
            <a:endParaRPr lang="en-AU" sz="4000" b="1" dirty="0">
              <a:solidFill>
                <a:schemeClr val="tx1"/>
              </a:solidFill>
              <a:latin typeface="+mj-lt"/>
            </a:endParaRPr>
          </a:p>
        </p:txBody>
      </p:sp>
      <p:sp>
        <p:nvSpPr>
          <p:cNvPr id="17" name="TextBox 16">
            <a:extLst>
              <a:ext uri="{FF2B5EF4-FFF2-40B4-BE49-F238E27FC236}">
                <a16:creationId xmlns:a16="http://schemas.microsoft.com/office/drawing/2014/main" id="{0BD1BBA4-E6D8-4C90-B08D-4A35E7BFF21F}"/>
              </a:ext>
            </a:extLst>
          </p:cNvPr>
          <p:cNvSpPr txBox="1"/>
          <p:nvPr/>
        </p:nvSpPr>
        <p:spPr>
          <a:xfrm>
            <a:off x="1687398" y="1207285"/>
            <a:ext cx="10237510" cy="923330"/>
          </a:xfrm>
          <a:prstGeom prst="rect">
            <a:avLst/>
          </a:prstGeom>
          <a:noFill/>
        </p:spPr>
        <p:txBody>
          <a:bodyPr wrap="square">
            <a:spAutoFit/>
          </a:bodyPr>
          <a:lstStyle/>
          <a:p>
            <a:r>
              <a:rPr lang="en-US" dirty="0">
                <a:solidFill>
                  <a:schemeClr val="tx1"/>
                </a:solidFill>
              </a:rPr>
              <a:t>Research suggests that what we eat not only impacts physical health, but it also affects mental health.  Eating a nutritious diet can improve memory and help people focus more which improves overall academic performance. </a:t>
            </a:r>
            <a:endParaRPr lang="en-AU" dirty="0">
              <a:solidFill>
                <a:schemeClr val="tx1"/>
              </a:solidFill>
            </a:endParaRPr>
          </a:p>
        </p:txBody>
      </p:sp>
      <p:sp>
        <p:nvSpPr>
          <p:cNvPr id="22" name="TextBox 21">
            <a:extLst>
              <a:ext uri="{FF2B5EF4-FFF2-40B4-BE49-F238E27FC236}">
                <a16:creationId xmlns:a16="http://schemas.microsoft.com/office/drawing/2014/main" id="{2A66E687-C071-4AE6-B0D9-98CE233EB589}"/>
              </a:ext>
            </a:extLst>
          </p:cNvPr>
          <p:cNvSpPr txBox="1"/>
          <p:nvPr/>
        </p:nvSpPr>
        <p:spPr>
          <a:xfrm>
            <a:off x="1687398" y="2171548"/>
            <a:ext cx="9998380" cy="369332"/>
          </a:xfrm>
          <a:prstGeom prst="rect">
            <a:avLst/>
          </a:prstGeom>
          <a:noFill/>
        </p:spPr>
        <p:txBody>
          <a:bodyPr wrap="square">
            <a:spAutoFit/>
          </a:bodyPr>
          <a:lstStyle/>
          <a:p>
            <a:r>
              <a:rPr lang="en-US" sz="1800" dirty="0">
                <a:solidFill>
                  <a:schemeClr val="tx1"/>
                </a:solidFill>
              </a:rPr>
              <a:t>Following these eating tips may help you achieve VCE success:</a:t>
            </a:r>
            <a:endParaRPr lang="en-AU" sz="1800" dirty="0">
              <a:solidFill>
                <a:schemeClr val="tx1"/>
              </a:solidFill>
            </a:endParaRPr>
          </a:p>
        </p:txBody>
      </p:sp>
      <p:sp>
        <p:nvSpPr>
          <p:cNvPr id="23" name="TextBox 22">
            <a:extLst>
              <a:ext uri="{FF2B5EF4-FFF2-40B4-BE49-F238E27FC236}">
                <a16:creationId xmlns:a16="http://schemas.microsoft.com/office/drawing/2014/main" id="{A3CEB414-6FFF-4988-A40C-AAFCEE86B8B9}"/>
              </a:ext>
            </a:extLst>
          </p:cNvPr>
          <p:cNvSpPr txBox="1"/>
          <p:nvPr/>
        </p:nvSpPr>
        <p:spPr>
          <a:xfrm>
            <a:off x="1772238" y="2652051"/>
            <a:ext cx="5175317" cy="923330"/>
          </a:xfrm>
          <a:prstGeom prst="rect">
            <a:avLst/>
          </a:prstGeom>
          <a:noFill/>
        </p:spPr>
        <p:txBody>
          <a:bodyPr wrap="square">
            <a:spAutoFit/>
          </a:bodyPr>
          <a:lstStyle/>
          <a:p>
            <a:pPr marL="342900" indent="-342900">
              <a:spcBef>
                <a:spcPts val="600"/>
              </a:spcBef>
              <a:spcAft>
                <a:spcPts val="600"/>
              </a:spcAft>
              <a:buFont typeface="+mj-lt"/>
              <a:buAutoNum type="arabicPeriod"/>
            </a:pPr>
            <a:r>
              <a:rPr lang="en-US" sz="1800" b="1" dirty="0">
                <a:solidFill>
                  <a:schemeClr val="tx1"/>
                </a:solidFill>
              </a:rPr>
              <a:t>Drink water regularly.  </a:t>
            </a:r>
            <a:r>
              <a:rPr lang="en-US" b="0" i="0" dirty="0">
                <a:solidFill>
                  <a:srgbClr val="333333"/>
                </a:solidFill>
                <a:effectLst/>
              </a:rPr>
              <a:t>Dehydration can lead to tiredness, headaches, reduced alertness and diminished concentration</a:t>
            </a:r>
          </a:p>
        </p:txBody>
      </p:sp>
      <p:sp>
        <p:nvSpPr>
          <p:cNvPr id="11" name="TextBox 10">
            <a:extLst>
              <a:ext uri="{FF2B5EF4-FFF2-40B4-BE49-F238E27FC236}">
                <a16:creationId xmlns:a16="http://schemas.microsoft.com/office/drawing/2014/main" id="{1FF587A3-3EC3-469D-ACA2-312FAB8E13DD}"/>
              </a:ext>
            </a:extLst>
          </p:cNvPr>
          <p:cNvSpPr txBox="1"/>
          <p:nvPr/>
        </p:nvSpPr>
        <p:spPr>
          <a:xfrm>
            <a:off x="1772237" y="5444262"/>
            <a:ext cx="5062196" cy="923330"/>
          </a:xfrm>
          <a:prstGeom prst="rect">
            <a:avLst/>
          </a:prstGeom>
          <a:noFill/>
        </p:spPr>
        <p:txBody>
          <a:bodyPr wrap="square" rtlCol="0">
            <a:spAutoFit/>
          </a:bodyPr>
          <a:lstStyle/>
          <a:p>
            <a:pPr marL="342900" indent="-342900">
              <a:buFont typeface="+mj-lt"/>
              <a:buAutoNum type="arabicPeriod" startAt="4"/>
            </a:pPr>
            <a:r>
              <a:rPr lang="en-US" b="1" i="0" dirty="0">
                <a:solidFill>
                  <a:srgbClr val="202124"/>
                </a:solidFill>
                <a:effectLst/>
              </a:rPr>
              <a:t>Eat more iron-rich foods. </a:t>
            </a:r>
            <a:r>
              <a:rPr lang="en-US" b="0" i="0" dirty="0">
                <a:solidFill>
                  <a:srgbClr val="202124"/>
                </a:solidFill>
                <a:effectLst/>
              </a:rPr>
              <a:t>This includes </a:t>
            </a:r>
            <a:r>
              <a:rPr lang="en-US" i="0" dirty="0">
                <a:solidFill>
                  <a:srgbClr val="202124"/>
                </a:solidFill>
                <a:effectLst/>
              </a:rPr>
              <a:t>lean meats, nuts, beans, lentils, </a:t>
            </a:r>
            <a:r>
              <a:rPr lang="en-US" b="0" i="0" dirty="0">
                <a:solidFill>
                  <a:srgbClr val="202124"/>
                </a:solidFill>
                <a:effectLst/>
              </a:rPr>
              <a:t>dark leafy vegetables, and fortified breakfast cereals. </a:t>
            </a:r>
            <a:endParaRPr lang="en-US" b="0" i="0" dirty="0">
              <a:solidFill>
                <a:srgbClr val="333333"/>
              </a:solidFill>
              <a:effectLst/>
            </a:endParaRPr>
          </a:p>
        </p:txBody>
      </p:sp>
      <p:pic>
        <p:nvPicPr>
          <p:cNvPr id="24" name="Picture 23" descr="A picture containing food, vegetable, container, plastic&#10;&#10;Description automatically generated">
            <a:extLst>
              <a:ext uri="{FF2B5EF4-FFF2-40B4-BE49-F238E27FC236}">
                <a16:creationId xmlns:a16="http://schemas.microsoft.com/office/drawing/2014/main" id="{4E61A1F4-DC7E-4011-A234-F23BE4AA995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079765" y="2921667"/>
            <a:ext cx="4961695" cy="3309451"/>
          </a:xfrm>
          <a:prstGeom prst="rect">
            <a:avLst/>
          </a:prstGeom>
        </p:spPr>
      </p:pic>
      <p:sp>
        <p:nvSpPr>
          <p:cNvPr id="26" name="TextBox 25">
            <a:extLst>
              <a:ext uri="{FF2B5EF4-FFF2-40B4-BE49-F238E27FC236}">
                <a16:creationId xmlns:a16="http://schemas.microsoft.com/office/drawing/2014/main" id="{F5463BA6-9472-4B79-8182-7E68A7CBD69B}"/>
              </a:ext>
            </a:extLst>
          </p:cNvPr>
          <p:cNvSpPr txBox="1"/>
          <p:nvPr/>
        </p:nvSpPr>
        <p:spPr>
          <a:xfrm>
            <a:off x="1772237" y="3647111"/>
            <a:ext cx="5175318" cy="1631216"/>
          </a:xfrm>
          <a:prstGeom prst="rect">
            <a:avLst/>
          </a:prstGeom>
          <a:noFill/>
        </p:spPr>
        <p:txBody>
          <a:bodyPr wrap="square">
            <a:spAutoFit/>
          </a:bodyPr>
          <a:lstStyle/>
          <a:p>
            <a:pPr marL="342900" indent="-342900">
              <a:spcBef>
                <a:spcPts val="600"/>
              </a:spcBef>
              <a:spcAft>
                <a:spcPts val="600"/>
              </a:spcAft>
              <a:buFont typeface="+mj-lt"/>
              <a:buAutoNum type="arabicPeriod" startAt="2"/>
            </a:pPr>
            <a:r>
              <a:rPr lang="en-US" b="1" i="0" dirty="0">
                <a:solidFill>
                  <a:srgbClr val="333333"/>
                </a:solidFill>
                <a:effectLst/>
              </a:rPr>
              <a:t>Eat fish, seafood, nuts and seeds</a:t>
            </a:r>
            <a:r>
              <a:rPr lang="en-US" b="0" i="0" dirty="0">
                <a:solidFill>
                  <a:srgbClr val="333333"/>
                </a:solidFill>
                <a:effectLst/>
              </a:rPr>
              <a:t>, they contain omega 3 fats which are essential for improving memory and mental wellbeing.</a:t>
            </a:r>
          </a:p>
          <a:p>
            <a:pPr marL="342900" indent="-342900">
              <a:spcBef>
                <a:spcPts val="600"/>
              </a:spcBef>
              <a:spcAft>
                <a:spcPts val="600"/>
              </a:spcAft>
              <a:buFont typeface="+mj-lt"/>
              <a:buAutoNum type="arabicPeriod" startAt="2"/>
            </a:pPr>
            <a:r>
              <a:rPr lang="en-US" b="1" i="0" dirty="0">
                <a:solidFill>
                  <a:srgbClr val="333333"/>
                </a:solidFill>
                <a:effectLst/>
              </a:rPr>
              <a:t>Eat foods high in fibre. </a:t>
            </a:r>
            <a:r>
              <a:rPr lang="en-US" b="0" i="0" dirty="0">
                <a:solidFill>
                  <a:srgbClr val="333333"/>
                </a:solidFill>
                <a:effectLst/>
              </a:rPr>
              <a:t>Fibre helps to slow down digestion and release energy slowly into the body.  </a:t>
            </a:r>
          </a:p>
        </p:txBody>
      </p:sp>
    </p:spTree>
    <p:extLst>
      <p:ext uri="{BB962C8B-B14F-4D97-AF65-F5344CB8AC3E}">
        <p14:creationId xmlns:p14="http://schemas.microsoft.com/office/powerpoint/2010/main" val="31344491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B490EDB-3867-4483-BB93-A2E331B575AD}"/>
              </a:ext>
            </a:extLst>
          </p:cNvPr>
          <p:cNvSpPr txBox="1"/>
          <p:nvPr/>
        </p:nvSpPr>
        <p:spPr>
          <a:xfrm>
            <a:off x="3640872" y="269589"/>
            <a:ext cx="4632361" cy="769441"/>
          </a:xfrm>
          <a:prstGeom prst="rect">
            <a:avLst/>
          </a:prstGeom>
          <a:noFill/>
        </p:spPr>
        <p:txBody>
          <a:bodyPr wrap="square">
            <a:spAutoFit/>
          </a:bodyPr>
          <a:lstStyle/>
          <a:p>
            <a:r>
              <a:rPr lang="en-US" sz="4400" b="1" dirty="0">
                <a:solidFill>
                  <a:schemeClr val="tx1"/>
                </a:solidFill>
                <a:latin typeface="+mj-lt"/>
              </a:rPr>
              <a:t>Careers in Nutrition </a:t>
            </a:r>
            <a:endParaRPr lang="en-AU" sz="4400" b="1" dirty="0">
              <a:solidFill>
                <a:schemeClr val="tx1"/>
              </a:solidFill>
              <a:latin typeface="+mj-lt"/>
            </a:endParaRPr>
          </a:p>
        </p:txBody>
      </p:sp>
      <p:pic>
        <p:nvPicPr>
          <p:cNvPr id="5" name="Picture 4" descr="Graphical user interface, text, application&#10;&#10;Description automatically generated">
            <a:extLst>
              <a:ext uri="{FF2B5EF4-FFF2-40B4-BE49-F238E27FC236}">
                <a16:creationId xmlns:a16="http://schemas.microsoft.com/office/drawing/2014/main" id="{9B51D393-F1D9-49DD-98CB-13C04B1D5699}"/>
              </a:ext>
            </a:extLst>
          </p:cNvPr>
          <p:cNvPicPr>
            <a:picLocks noChangeAspect="1"/>
          </p:cNvPicPr>
          <p:nvPr/>
        </p:nvPicPr>
        <p:blipFill>
          <a:blip r:embed="rId2"/>
          <a:stretch>
            <a:fillRect/>
          </a:stretch>
        </p:blipFill>
        <p:spPr>
          <a:xfrm>
            <a:off x="481260" y="982085"/>
            <a:ext cx="4526672" cy="2020353"/>
          </a:xfrm>
          <a:prstGeom prst="rect">
            <a:avLst/>
          </a:prstGeom>
          <a:ln>
            <a:noFill/>
          </a:ln>
        </p:spPr>
      </p:pic>
      <p:pic>
        <p:nvPicPr>
          <p:cNvPr id="11" name="Picture 10" descr="Graphical user interface, text&#10;&#10;Description automatically generated">
            <a:extLst>
              <a:ext uri="{FF2B5EF4-FFF2-40B4-BE49-F238E27FC236}">
                <a16:creationId xmlns:a16="http://schemas.microsoft.com/office/drawing/2014/main" id="{ABAAF6F1-995A-4C99-B2C9-59F70764C0E1}"/>
              </a:ext>
            </a:extLst>
          </p:cNvPr>
          <p:cNvPicPr>
            <a:picLocks noChangeAspect="1"/>
          </p:cNvPicPr>
          <p:nvPr/>
        </p:nvPicPr>
        <p:blipFill>
          <a:blip r:embed="rId3"/>
          <a:stretch>
            <a:fillRect/>
          </a:stretch>
        </p:blipFill>
        <p:spPr>
          <a:xfrm>
            <a:off x="6291171" y="1331804"/>
            <a:ext cx="5644812" cy="1670633"/>
          </a:xfrm>
          <a:prstGeom prst="rect">
            <a:avLst/>
          </a:prstGeom>
        </p:spPr>
      </p:pic>
      <p:pic>
        <p:nvPicPr>
          <p:cNvPr id="15" name="Picture 14" descr="Text&#10;&#10;Description automatically generated">
            <a:extLst>
              <a:ext uri="{FF2B5EF4-FFF2-40B4-BE49-F238E27FC236}">
                <a16:creationId xmlns:a16="http://schemas.microsoft.com/office/drawing/2014/main" id="{6910EF55-FDDE-483F-82C4-0F26DC61C80E}"/>
              </a:ext>
            </a:extLst>
          </p:cNvPr>
          <p:cNvPicPr>
            <a:picLocks noChangeAspect="1"/>
          </p:cNvPicPr>
          <p:nvPr/>
        </p:nvPicPr>
        <p:blipFill>
          <a:blip r:embed="rId4"/>
          <a:stretch>
            <a:fillRect/>
          </a:stretch>
        </p:blipFill>
        <p:spPr>
          <a:xfrm>
            <a:off x="481259" y="3059383"/>
            <a:ext cx="5553895" cy="2103268"/>
          </a:xfrm>
          <a:prstGeom prst="rect">
            <a:avLst/>
          </a:prstGeom>
        </p:spPr>
      </p:pic>
      <p:pic>
        <p:nvPicPr>
          <p:cNvPr id="17" name="Picture 16" descr="Text&#10;&#10;Description automatically generated">
            <a:extLst>
              <a:ext uri="{FF2B5EF4-FFF2-40B4-BE49-F238E27FC236}">
                <a16:creationId xmlns:a16="http://schemas.microsoft.com/office/drawing/2014/main" id="{3FEE800F-A0AC-4639-BF8C-034130794B45}"/>
              </a:ext>
            </a:extLst>
          </p:cNvPr>
          <p:cNvPicPr>
            <a:picLocks noChangeAspect="1"/>
          </p:cNvPicPr>
          <p:nvPr/>
        </p:nvPicPr>
        <p:blipFill>
          <a:blip r:embed="rId5"/>
          <a:stretch>
            <a:fillRect/>
          </a:stretch>
        </p:blipFill>
        <p:spPr>
          <a:xfrm>
            <a:off x="6383946" y="3064097"/>
            <a:ext cx="5459263" cy="2231177"/>
          </a:xfrm>
          <a:prstGeom prst="rect">
            <a:avLst/>
          </a:prstGeom>
        </p:spPr>
      </p:pic>
      <p:pic>
        <p:nvPicPr>
          <p:cNvPr id="19" name="Picture 18" descr="Graphical user interface, text&#10;&#10;Description automatically generated">
            <a:extLst>
              <a:ext uri="{FF2B5EF4-FFF2-40B4-BE49-F238E27FC236}">
                <a16:creationId xmlns:a16="http://schemas.microsoft.com/office/drawing/2014/main" id="{17F3FEBB-45BC-4C92-8E45-B5B983CC5218}"/>
              </a:ext>
            </a:extLst>
          </p:cNvPr>
          <p:cNvPicPr>
            <a:picLocks noChangeAspect="1"/>
          </p:cNvPicPr>
          <p:nvPr/>
        </p:nvPicPr>
        <p:blipFill>
          <a:blip r:embed="rId6"/>
          <a:stretch>
            <a:fillRect/>
          </a:stretch>
        </p:blipFill>
        <p:spPr>
          <a:xfrm>
            <a:off x="481260" y="5295274"/>
            <a:ext cx="4229467" cy="1562235"/>
          </a:xfrm>
          <a:prstGeom prst="rect">
            <a:avLst/>
          </a:prstGeom>
        </p:spPr>
      </p:pic>
    </p:spTree>
    <p:extLst>
      <p:ext uri="{BB962C8B-B14F-4D97-AF65-F5344CB8AC3E}">
        <p14:creationId xmlns:p14="http://schemas.microsoft.com/office/powerpoint/2010/main" val="29746273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descr="Text&#10;&#10;Description automatically generated">
            <a:extLst>
              <a:ext uri="{FF2B5EF4-FFF2-40B4-BE49-F238E27FC236}">
                <a16:creationId xmlns:a16="http://schemas.microsoft.com/office/drawing/2014/main" id="{128F41BF-69D4-48A9-AD1F-C2F5D2AEA331}"/>
              </a:ext>
            </a:extLst>
          </p:cNvPr>
          <p:cNvPicPr>
            <a:picLocks noChangeAspect="1"/>
          </p:cNvPicPr>
          <p:nvPr/>
        </p:nvPicPr>
        <p:blipFill>
          <a:blip r:embed="rId2"/>
          <a:stretch>
            <a:fillRect/>
          </a:stretch>
        </p:blipFill>
        <p:spPr>
          <a:xfrm>
            <a:off x="281436" y="216950"/>
            <a:ext cx="5814564" cy="2545301"/>
          </a:xfrm>
          <a:prstGeom prst="rect">
            <a:avLst/>
          </a:prstGeom>
        </p:spPr>
      </p:pic>
      <p:pic>
        <p:nvPicPr>
          <p:cNvPr id="23" name="Picture 22" descr="Graphical user interface, text, application&#10;&#10;Description automatically generated">
            <a:extLst>
              <a:ext uri="{FF2B5EF4-FFF2-40B4-BE49-F238E27FC236}">
                <a16:creationId xmlns:a16="http://schemas.microsoft.com/office/drawing/2014/main" id="{A9A2BB43-C9B0-4DC6-8581-B25549602C63}"/>
              </a:ext>
            </a:extLst>
          </p:cNvPr>
          <p:cNvPicPr>
            <a:picLocks noChangeAspect="1"/>
          </p:cNvPicPr>
          <p:nvPr/>
        </p:nvPicPr>
        <p:blipFill>
          <a:blip r:embed="rId3"/>
          <a:stretch>
            <a:fillRect/>
          </a:stretch>
        </p:blipFill>
        <p:spPr>
          <a:xfrm>
            <a:off x="6458481" y="1595939"/>
            <a:ext cx="4709568" cy="1851820"/>
          </a:xfrm>
          <a:prstGeom prst="rect">
            <a:avLst/>
          </a:prstGeom>
        </p:spPr>
      </p:pic>
      <p:pic>
        <p:nvPicPr>
          <p:cNvPr id="25" name="Picture 24" descr="Graphical user interface, text&#10;&#10;Description automatically generated">
            <a:extLst>
              <a:ext uri="{FF2B5EF4-FFF2-40B4-BE49-F238E27FC236}">
                <a16:creationId xmlns:a16="http://schemas.microsoft.com/office/drawing/2014/main" id="{50E8169C-F7E8-4A51-9D48-ABDDEC528635}"/>
              </a:ext>
            </a:extLst>
          </p:cNvPr>
          <p:cNvPicPr>
            <a:picLocks noChangeAspect="1"/>
          </p:cNvPicPr>
          <p:nvPr/>
        </p:nvPicPr>
        <p:blipFill>
          <a:blip r:embed="rId4"/>
          <a:stretch>
            <a:fillRect/>
          </a:stretch>
        </p:blipFill>
        <p:spPr>
          <a:xfrm>
            <a:off x="330691" y="2937228"/>
            <a:ext cx="6041829" cy="1666711"/>
          </a:xfrm>
          <a:prstGeom prst="rect">
            <a:avLst/>
          </a:prstGeom>
        </p:spPr>
      </p:pic>
      <p:pic>
        <p:nvPicPr>
          <p:cNvPr id="27" name="Picture 26" descr="Graphical user interface, text&#10;&#10;Description automatically generated">
            <a:extLst>
              <a:ext uri="{FF2B5EF4-FFF2-40B4-BE49-F238E27FC236}">
                <a16:creationId xmlns:a16="http://schemas.microsoft.com/office/drawing/2014/main" id="{5F815978-24F2-401F-B98D-8CEC78D25424}"/>
              </a:ext>
            </a:extLst>
          </p:cNvPr>
          <p:cNvPicPr>
            <a:picLocks noChangeAspect="1"/>
          </p:cNvPicPr>
          <p:nvPr/>
        </p:nvPicPr>
        <p:blipFill>
          <a:blip r:embed="rId5"/>
          <a:stretch>
            <a:fillRect/>
          </a:stretch>
        </p:blipFill>
        <p:spPr>
          <a:xfrm>
            <a:off x="6458481" y="3474141"/>
            <a:ext cx="5189670" cy="1539373"/>
          </a:xfrm>
          <a:prstGeom prst="rect">
            <a:avLst/>
          </a:prstGeom>
        </p:spPr>
      </p:pic>
      <p:pic>
        <p:nvPicPr>
          <p:cNvPr id="29" name="Picture 28" descr="Graphical user interface, text, application, email&#10;&#10;Description automatically generated">
            <a:extLst>
              <a:ext uri="{FF2B5EF4-FFF2-40B4-BE49-F238E27FC236}">
                <a16:creationId xmlns:a16="http://schemas.microsoft.com/office/drawing/2014/main" id="{224B1FDC-C642-4F85-87F7-656D5A7F7B25}"/>
              </a:ext>
            </a:extLst>
          </p:cNvPr>
          <p:cNvPicPr>
            <a:picLocks noChangeAspect="1"/>
          </p:cNvPicPr>
          <p:nvPr/>
        </p:nvPicPr>
        <p:blipFill>
          <a:blip r:embed="rId6"/>
          <a:stretch>
            <a:fillRect/>
          </a:stretch>
        </p:blipFill>
        <p:spPr>
          <a:xfrm>
            <a:off x="6458481" y="5066279"/>
            <a:ext cx="5541841" cy="1537620"/>
          </a:xfrm>
          <a:prstGeom prst="rect">
            <a:avLst/>
          </a:prstGeom>
        </p:spPr>
      </p:pic>
      <p:pic>
        <p:nvPicPr>
          <p:cNvPr id="31" name="Picture 30" descr="Graphical user interface, text, application&#10;&#10;Description automatically generated">
            <a:extLst>
              <a:ext uri="{FF2B5EF4-FFF2-40B4-BE49-F238E27FC236}">
                <a16:creationId xmlns:a16="http://schemas.microsoft.com/office/drawing/2014/main" id="{6DF33603-1395-43B2-9C09-32A449DF7EEB}"/>
              </a:ext>
            </a:extLst>
          </p:cNvPr>
          <p:cNvPicPr>
            <a:picLocks noChangeAspect="1"/>
          </p:cNvPicPr>
          <p:nvPr/>
        </p:nvPicPr>
        <p:blipFill>
          <a:blip r:embed="rId7"/>
          <a:stretch>
            <a:fillRect/>
          </a:stretch>
        </p:blipFill>
        <p:spPr>
          <a:xfrm>
            <a:off x="281436" y="4603939"/>
            <a:ext cx="4846740" cy="2248095"/>
          </a:xfrm>
          <a:prstGeom prst="rect">
            <a:avLst/>
          </a:prstGeom>
        </p:spPr>
      </p:pic>
    </p:spTree>
    <p:extLst>
      <p:ext uri="{BB962C8B-B14F-4D97-AF65-F5344CB8AC3E}">
        <p14:creationId xmlns:p14="http://schemas.microsoft.com/office/powerpoint/2010/main" val="36604766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B8F56A8-765F-4807-A064-63ADA5D2AF14}"/>
              </a:ext>
            </a:extLst>
          </p:cNvPr>
          <p:cNvSpPr/>
          <p:nvPr/>
        </p:nvSpPr>
        <p:spPr>
          <a:xfrm>
            <a:off x="431494" y="1367385"/>
            <a:ext cx="3488924" cy="5291091"/>
          </a:xfrm>
          <a:prstGeom prst="rect">
            <a:avLst/>
          </a:prstGeom>
          <a:solidFill>
            <a:schemeClr val="accent5">
              <a:lumMod val="60000"/>
              <a:lumOff val="40000"/>
            </a:schemeClr>
          </a:solidFill>
          <a:ln w="38100">
            <a:solidFill>
              <a:schemeClr val="accent1"/>
            </a:solid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AU" dirty="0"/>
          </a:p>
        </p:txBody>
      </p:sp>
      <p:sp>
        <p:nvSpPr>
          <p:cNvPr id="2" name="Title 1">
            <a:extLst>
              <a:ext uri="{FF2B5EF4-FFF2-40B4-BE49-F238E27FC236}">
                <a16:creationId xmlns:a16="http://schemas.microsoft.com/office/drawing/2014/main" id="{53D94F18-6858-4EBF-82BA-639AE1D1B29C}"/>
              </a:ext>
            </a:extLst>
          </p:cNvPr>
          <p:cNvSpPr>
            <a:spLocks noGrp="1"/>
          </p:cNvSpPr>
          <p:nvPr>
            <p:ph type="title"/>
          </p:nvPr>
        </p:nvSpPr>
        <p:spPr>
          <a:xfrm>
            <a:off x="431494" y="426309"/>
            <a:ext cx="10515600" cy="580945"/>
          </a:xfrm>
        </p:spPr>
        <p:txBody>
          <a:bodyPr anchor="t">
            <a:normAutofit fontScale="90000"/>
          </a:bodyPr>
          <a:lstStyle/>
          <a:p>
            <a:pPr>
              <a:spcBef>
                <a:spcPts val="3000"/>
              </a:spcBef>
            </a:pPr>
            <a:r>
              <a:rPr lang="en-US" b="1" dirty="0">
                <a:solidFill>
                  <a:schemeClr val="accent1"/>
                </a:solidFill>
              </a:rPr>
              <a:t>About your teacher…</a:t>
            </a:r>
            <a:endParaRPr lang="en-AU" b="1" dirty="0">
              <a:solidFill>
                <a:schemeClr val="accent1"/>
              </a:solidFill>
            </a:endParaRPr>
          </a:p>
        </p:txBody>
      </p:sp>
      <p:sp>
        <p:nvSpPr>
          <p:cNvPr id="6" name="TextBox 5">
            <a:extLst>
              <a:ext uri="{FF2B5EF4-FFF2-40B4-BE49-F238E27FC236}">
                <a16:creationId xmlns:a16="http://schemas.microsoft.com/office/drawing/2014/main" id="{9B97425E-9CC0-4DFE-86E7-250ED868B09B}"/>
              </a:ext>
            </a:extLst>
          </p:cNvPr>
          <p:cNvSpPr txBox="1"/>
          <p:nvPr/>
        </p:nvSpPr>
        <p:spPr>
          <a:xfrm>
            <a:off x="4286364" y="3727451"/>
            <a:ext cx="7165446" cy="699294"/>
          </a:xfrm>
          <a:prstGeom prst="rect">
            <a:avLst/>
          </a:prstGeom>
          <a:noFill/>
        </p:spPr>
        <p:txBody>
          <a:bodyPr wrap="square" rtlCol="0">
            <a:spAutoFit/>
          </a:bodyPr>
          <a:lstStyle/>
          <a:p>
            <a:pPr algn="ctr">
              <a:lnSpc>
                <a:spcPct val="120000"/>
              </a:lnSpc>
            </a:pPr>
            <a:r>
              <a:rPr lang="en-US" sz="1700" b="0" i="1" dirty="0">
                <a:effectLst/>
              </a:rPr>
              <a:t>Provide a brief outline of yourself here, a little bit about your teaching experience or teaching philosophy.</a:t>
            </a:r>
            <a:endParaRPr lang="en-AU" sz="1700" i="1" dirty="0"/>
          </a:p>
        </p:txBody>
      </p:sp>
      <p:pic>
        <p:nvPicPr>
          <p:cNvPr id="10" name="Picture 9">
            <a:extLst>
              <a:ext uri="{FF2B5EF4-FFF2-40B4-BE49-F238E27FC236}">
                <a16:creationId xmlns:a16="http://schemas.microsoft.com/office/drawing/2014/main" id="{6C2A523E-7FA8-41CF-9F4F-5B328FCD70E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61134" y="2865919"/>
            <a:ext cx="2029643" cy="2525541"/>
          </a:xfrm>
          <a:prstGeom prst="rect">
            <a:avLst/>
          </a:prstGeom>
          <a:solidFill>
            <a:srgbClr val="FFFFFF">
              <a:shade val="85000"/>
            </a:srgbClr>
          </a:solidFill>
          <a:ln w="762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12" name="TextBox 11">
            <a:extLst>
              <a:ext uri="{FF2B5EF4-FFF2-40B4-BE49-F238E27FC236}">
                <a16:creationId xmlns:a16="http://schemas.microsoft.com/office/drawing/2014/main" id="{1A62CC73-C5BD-4FC7-9F6D-4DD4CCCF0A06}"/>
              </a:ext>
            </a:extLst>
          </p:cNvPr>
          <p:cNvSpPr txBox="1"/>
          <p:nvPr/>
        </p:nvSpPr>
        <p:spPr>
          <a:xfrm>
            <a:off x="4760535" y="5206794"/>
            <a:ext cx="6524491" cy="369332"/>
          </a:xfrm>
          <a:prstGeom prst="rect">
            <a:avLst/>
          </a:prstGeom>
          <a:noFill/>
        </p:spPr>
        <p:txBody>
          <a:bodyPr wrap="square">
            <a:spAutoFit/>
          </a:bodyPr>
          <a:lstStyle/>
          <a:p>
            <a:pPr algn="ctr"/>
            <a:r>
              <a:rPr lang="en-US" dirty="0">
                <a:solidFill>
                  <a:schemeClr val="bg1">
                    <a:lumMod val="50000"/>
                  </a:schemeClr>
                </a:solidFill>
              </a:rPr>
              <a:t>Write your goal for this year here.</a:t>
            </a:r>
            <a:endParaRPr lang="en-US" b="0" i="0" dirty="0">
              <a:solidFill>
                <a:schemeClr val="bg1">
                  <a:lumMod val="50000"/>
                </a:schemeClr>
              </a:solidFill>
              <a:effectLst/>
            </a:endParaRPr>
          </a:p>
        </p:txBody>
      </p:sp>
      <p:sp>
        <p:nvSpPr>
          <p:cNvPr id="13" name="TextBox 12">
            <a:extLst>
              <a:ext uri="{FF2B5EF4-FFF2-40B4-BE49-F238E27FC236}">
                <a16:creationId xmlns:a16="http://schemas.microsoft.com/office/drawing/2014/main" id="{3CEBA77F-ABDA-4FA0-AA48-8147D7E992B9}"/>
              </a:ext>
            </a:extLst>
          </p:cNvPr>
          <p:cNvSpPr txBox="1"/>
          <p:nvPr/>
        </p:nvSpPr>
        <p:spPr>
          <a:xfrm>
            <a:off x="701908" y="1560518"/>
            <a:ext cx="3144228" cy="461665"/>
          </a:xfrm>
          <a:prstGeom prst="rect">
            <a:avLst/>
          </a:prstGeom>
          <a:noFill/>
        </p:spPr>
        <p:txBody>
          <a:bodyPr wrap="square" rtlCol="0">
            <a:spAutoFit/>
          </a:bodyPr>
          <a:lstStyle/>
          <a:p>
            <a:r>
              <a:rPr lang="en-US" sz="2400" dirty="0">
                <a:solidFill>
                  <a:schemeClr val="bg1"/>
                </a:solidFill>
              </a:rPr>
              <a:t>Write your name here:</a:t>
            </a:r>
            <a:endParaRPr lang="en-AU" sz="2400" dirty="0">
              <a:solidFill>
                <a:schemeClr val="bg1"/>
              </a:solidFill>
            </a:endParaRPr>
          </a:p>
        </p:txBody>
      </p:sp>
      <p:pic>
        <p:nvPicPr>
          <p:cNvPr id="17" name="Picture 16" descr="A white dog sitting on a wood deck&#10;&#10;Description automatically generated with low confidence">
            <a:extLst>
              <a:ext uri="{FF2B5EF4-FFF2-40B4-BE49-F238E27FC236}">
                <a16:creationId xmlns:a16="http://schemas.microsoft.com/office/drawing/2014/main" id="{10AEBFC6-D919-4984-B600-EAD8174E194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289556" y="1367386"/>
            <a:ext cx="1617621" cy="2200275"/>
          </a:xfrm>
          <a:prstGeom prst="rect">
            <a:avLst/>
          </a:prstGeom>
        </p:spPr>
      </p:pic>
      <p:pic>
        <p:nvPicPr>
          <p:cNvPr id="19" name="Picture 18" descr="A picture containing ground, person, outdoor, child&#10;&#10;Description automatically generated">
            <a:extLst>
              <a:ext uri="{FF2B5EF4-FFF2-40B4-BE49-F238E27FC236}">
                <a16:creationId xmlns:a16="http://schemas.microsoft.com/office/drawing/2014/main" id="{01EF3835-61B1-4104-B957-C2A6B2DA902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286364" y="1367387"/>
            <a:ext cx="1637246" cy="2182994"/>
          </a:xfrm>
          <a:prstGeom prst="rect">
            <a:avLst/>
          </a:prstGeom>
        </p:spPr>
      </p:pic>
      <p:pic>
        <p:nvPicPr>
          <p:cNvPr id="21" name="Picture 20" descr="A picture containing wall, indoor&#10;&#10;Description automatically generated">
            <a:extLst>
              <a:ext uri="{FF2B5EF4-FFF2-40B4-BE49-F238E27FC236}">
                <a16:creationId xmlns:a16="http://schemas.microsoft.com/office/drawing/2014/main" id="{2E9F675D-6DBC-4444-AB1A-6BA4F39D55B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212781" y="1367385"/>
            <a:ext cx="1650207" cy="2200276"/>
          </a:xfrm>
          <a:prstGeom prst="rect">
            <a:avLst/>
          </a:prstGeom>
        </p:spPr>
      </p:pic>
      <p:pic>
        <p:nvPicPr>
          <p:cNvPr id="23" name="Picture 22" descr="A group of cupcakes with frosting and cartoon faces&#10;&#10;Description automatically generated with low confidence">
            <a:extLst>
              <a:ext uri="{FF2B5EF4-FFF2-40B4-BE49-F238E27FC236}">
                <a16:creationId xmlns:a16="http://schemas.microsoft.com/office/drawing/2014/main" id="{18F2DE26-E21B-49AB-A88D-773BA3BB9988}"/>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0168592" y="1350104"/>
            <a:ext cx="1650207" cy="2200276"/>
          </a:xfrm>
          <a:prstGeom prst="rect">
            <a:avLst/>
          </a:prstGeom>
        </p:spPr>
      </p:pic>
    </p:spTree>
    <p:extLst>
      <p:ext uri="{BB962C8B-B14F-4D97-AF65-F5344CB8AC3E}">
        <p14:creationId xmlns:p14="http://schemas.microsoft.com/office/powerpoint/2010/main" val="24433966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B47A052-AC75-44F5-B266-3BA85D9FC0FC}"/>
              </a:ext>
            </a:extLst>
          </p:cNvPr>
          <p:cNvSpPr/>
          <p:nvPr/>
        </p:nvSpPr>
        <p:spPr>
          <a:xfrm>
            <a:off x="0" y="0"/>
            <a:ext cx="12192000" cy="1458686"/>
          </a:xfrm>
          <a:prstGeom prst="rect">
            <a:avLst/>
          </a:prstGeom>
          <a:no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AU" dirty="0"/>
          </a:p>
        </p:txBody>
      </p:sp>
      <p:sp>
        <p:nvSpPr>
          <p:cNvPr id="12" name="TextBox 11">
            <a:extLst>
              <a:ext uri="{FF2B5EF4-FFF2-40B4-BE49-F238E27FC236}">
                <a16:creationId xmlns:a16="http://schemas.microsoft.com/office/drawing/2014/main" id="{757A7220-393E-469D-AAAD-A51C7EE04AB9}"/>
              </a:ext>
            </a:extLst>
          </p:cNvPr>
          <p:cNvSpPr txBox="1"/>
          <p:nvPr/>
        </p:nvSpPr>
        <p:spPr>
          <a:xfrm>
            <a:off x="370880" y="2307103"/>
            <a:ext cx="5599333" cy="646331"/>
          </a:xfrm>
          <a:prstGeom prst="rect">
            <a:avLst/>
          </a:prstGeom>
          <a:solidFill>
            <a:schemeClr val="bg1">
              <a:lumMod val="85000"/>
            </a:schemeClr>
          </a:solidFill>
        </p:spPr>
        <p:txBody>
          <a:bodyPr wrap="square">
            <a:spAutoFit/>
          </a:bodyPr>
          <a:lstStyle/>
          <a:p>
            <a:pPr algn="ctr"/>
            <a:r>
              <a:rPr lang="en-US" b="1" dirty="0"/>
              <a:t>Area of Study One</a:t>
            </a:r>
          </a:p>
          <a:p>
            <a:pPr algn="ctr"/>
            <a:r>
              <a:rPr lang="en-US" dirty="0"/>
              <a:t>Food Around the World</a:t>
            </a:r>
            <a:endParaRPr lang="en-US" sz="1800" dirty="0">
              <a:solidFill>
                <a:schemeClr val="tx1"/>
              </a:solidFill>
            </a:endParaRPr>
          </a:p>
        </p:txBody>
      </p:sp>
      <p:sp>
        <p:nvSpPr>
          <p:cNvPr id="13" name="TextBox 12">
            <a:extLst>
              <a:ext uri="{FF2B5EF4-FFF2-40B4-BE49-F238E27FC236}">
                <a16:creationId xmlns:a16="http://schemas.microsoft.com/office/drawing/2014/main" id="{BBBFA640-906F-4272-A28B-AC934D017E9F}"/>
              </a:ext>
            </a:extLst>
          </p:cNvPr>
          <p:cNvSpPr txBox="1"/>
          <p:nvPr/>
        </p:nvSpPr>
        <p:spPr>
          <a:xfrm>
            <a:off x="6359412" y="2307103"/>
            <a:ext cx="5547889" cy="646331"/>
          </a:xfrm>
          <a:prstGeom prst="rect">
            <a:avLst/>
          </a:prstGeom>
          <a:solidFill>
            <a:schemeClr val="bg1">
              <a:lumMod val="85000"/>
            </a:schemeClr>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dirty="0">
                <a:solidFill>
                  <a:schemeClr val="tx1"/>
                </a:solidFill>
              </a:rPr>
              <a:t>Area of Study Two</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rPr>
              <a:t>Food </a:t>
            </a:r>
            <a:r>
              <a:rPr lang="en-US" dirty="0"/>
              <a:t>in Australia</a:t>
            </a:r>
            <a:endParaRPr lang="en-AU" sz="1800" dirty="0">
              <a:solidFill>
                <a:schemeClr val="tx1"/>
              </a:solidFill>
            </a:endParaRPr>
          </a:p>
        </p:txBody>
      </p:sp>
      <p:sp>
        <p:nvSpPr>
          <p:cNvPr id="36" name="TextBox 35">
            <a:extLst>
              <a:ext uri="{FF2B5EF4-FFF2-40B4-BE49-F238E27FC236}">
                <a16:creationId xmlns:a16="http://schemas.microsoft.com/office/drawing/2014/main" id="{2634EC1D-F0BC-4125-A198-EBD02F75E764}"/>
              </a:ext>
            </a:extLst>
          </p:cNvPr>
          <p:cNvSpPr txBox="1"/>
          <p:nvPr/>
        </p:nvSpPr>
        <p:spPr>
          <a:xfrm>
            <a:off x="3252699" y="3141620"/>
            <a:ext cx="2717514" cy="2893100"/>
          </a:xfrm>
          <a:prstGeom prst="rect">
            <a:avLst/>
          </a:prstGeom>
          <a:noFill/>
        </p:spPr>
        <p:txBody>
          <a:bodyPr wrap="square" rtlCol="0">
            <a:spAutoFit/>
          </a:bodyPr>
          <a:lstStyle/>
          <a:p>
            <a:pPr>
              <a:spcBef>
                <a:spcPts val="1200"/>
              </a:spcBef>
            </a:pPr>
            <a:r>
              <a:rPr lang="en-US" b="1" dirty="0"/>
              <a:t>Outcome 1 Assessment</a:t>
            </a:r>
          </a:p>
          <a:p>
            <a:pPr marL="342900" indent="-342900">
              <a:spcBef>
                <a:spcPts val="1200"/>
              </a:spcBef>
              <a:buFont typeface="+mj-lt"/>
              <a:buAutoNum type="arabicPeriod"/>
            </a:pPr>
            <a:r>
              <a:rPr lang="en-US" dirty="0"/>
              <a:t>A range of practical activities with records that reflect on two of the practical activities that use </a:t>
            </a:r>
            <a:r>
              <a:rPr lang="en-US" b="1" dirty="0"/>
              <a:t>ingredients found in earlier cultures. </a:t>
            </a:r>
            <a:endParaRPr lang="en-US" dirty="0"/>
          </a:p>
          <a:p>
            <a:pPr marL="342900" indent="-342900">
              <a:spcBef>
                <a:spcPts val="1200"/>
              </a:spcBef>
              <a:buFont typeface="+mj-lt"/>
              <a:buAutoNum type="arabicPeriod"/>
            </a:pPr>
            <a:r>
              <a:rPr lang="en-US" dirty="0"/>
              <a:t>One additional task.</a:t>
            </a:r>
            <a:endParaRPr lang="en-AU" dirty="0"/>
          </a:p>
        </p:txBody>
      </p:sp>
      <p:sp>
        <p:nvSpPr>
          <p:cNvPr id="37" name="TextBox 36">
            <a:extLst>
              <a:ext uri="{FF2B5EF4-FFF2-40B4-BE49-F238E27FC236}">
                <a16:creationId xmlns:a16="http://schemas.microsoft.com/office/drawing/2014/main" id="{87005B88-BFD7-4C77-9BD8-E7DD3895E1DB}"/>
              </a:ext>
            </a:extLst>
          </p:cNvPr>
          <p:cNvSpPr txBox="1"/>
          <p:nvPr/>
        </p:nvSpPr>
        <p:spPr>
          <a:xfrm>
            <a:off x="9161460" y="3122902"/>
            <a:ext cx="2745841" cy="3447098"/>
          </a:xfrm>
          <a:prstGeom prst="rect">
            <a:avLst/>
          </a:prstGeom>
          <a:noFill/>
        </p:spPr>
        <p:txBody>
          <a:bodyPr wrap="square" rtlCol="0">
            <a:spAutoFit/>
          </a:bodyPr>
          <a:lstStyle/>
          <a:p>
            <a:r>
              <a:rPr lang="en-US" b="1" dirty="0"/>
              <a:t>Outcome 2 Assessment</a:t>
            </a:r>
          </a:p>
          <a:p>
            <a:pPr marL="342900" indent="-342900">
              <a:spcBef>
                <a:spcPts val="1200"/>
              </a:spcBef>
              <a:buFont typeface="+mj-lt"/>
              <a:buAutoNum type="arabicPeriod"/>
            </a:pPr>
            <a:r>
              <a:rPr lang="en-US" dirty="0"/>
              <a:t>A range of practical activities with records that reflect on two of the practical activities that use </a:t>
            </a:r>
            <a:r>
              <a:rPr lang="en-US" b="1" dirty="0"/>
              <a:t>ingredients indigenous to Australia and/or ingredients introduced through migration.</a:t>
            </a:r>
          </a:p>
          <a:p>
            <a:pPr marL="342900" indent="-342900">
              <a:spcBef>
                <a:spcPts val="1200"/>
              </a:spcBef>
              <a:spcAft>
                <a:spcPts val="1200"/>
              </a:spcAft>
              <a:buFont typeface="+mj-lt"/>
              <a:buAutoNum type="arabicPeriod"/>
            </a:pPr>
            <a:r>
              <a:rPr lang="en-US" dirty="0"/>
              <a:t>One additional task</a:t>
            </a:r>
            <a:endParaRPr lang="en-AU" dirty="0"/>
          </a:p>
        </p:txBody>
      </p:sp>
      <p:sp>
        <p:nvSpPr>
          <p:cNvPr id="20" name="Rectangle 19">
            <a:extLst>
              <a:ext uri="{FF2B5EF4-FFF2-40B4-BE49-F238E27FC236}">
                <a16:creationId xmlns:a16="http://schemas.microsoft.com/office/drawing/2014/main" id="{8D3A7E66-3B22-46B0-A46C-9A12CED15CEB}"/>
              </a:ext>
            </a:extLst>
          </p:cNvPr>
          <p:cNvSpPr/>
          <p:nvPr/>
        </p:nvSpPr>
        <p:spPr>
          <a:xfrm>
            <a:off x="370880" y="1282045"/>
            <a:ext cx="11536421" cy="836872"/>
          </a:xfrm>
          <a:prstGeom prst="rect">
            <a:avLst/>
          </a:prstGeom>
          <a:solidFill>
            <a:srgbClr val="C00000"/>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en-US" sz="3200" b="1" dirty="0">
                <a:solidFill>
                  <a:schemeClr val="bg1"/>
                </a:solidFill>
                <a:latin typeface="+mj-lt"/>
              </a:rPr>
              <a:t>VCE Food Studies: Unit 1 - Food Origins</a:t>
            </a:r>
            <a:endParaRPr lang="en-AU" sz="3200" b="1" dirty="0">
              <a:solidFill>
                <a:schemeClr val="bg1"/>
              </a:solidFill>
              <a:latin typeface="+mj-lt"/>
            </a:endParaRPr>
          </a:p>
        </p:txBody>
      </p:sp>
      <p:pic>
        <p:nvPicPr>
          <p:cNvPr id="3" name="Picture 2" descr="A globe on a plate&#10;&#10;Description automatically generated with medium confidence">
            <a:extLst>
              <a:ext uri="{FF2B5EF4-FFF2-40B4-BE49-F238E27FC236}">
                <a16:creationId xmlns:a16="http://schemas.microsoft.com/office/drawing/2014/main" id="{6889ED33-F569-4840-AEEC-06172437063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70880" y="3141620"/>
            <a:ext cx="2717514" cy="3138041"/>
          </a:xfrm>
          <a:prstGeom prst="rect">
            <a:avLst/>
          </a:prstGeom>
        </p:spPr>
      </p:pic>
      <p:pic>
        <p:nvPicPr>
          <p:cNvPr id="7" name="Picture 6" descr="Map&#10;&#10;Description automatically generated">
            <a:extLst>
              <a:ext uri="{FF2B5EF4-FFF2-40B4-BE49-F238E27FC236}">
                <a16:creationId xmlns:a16="http://schemas.microsoft.com/office/drawing/2014/main" id="{8D2B4AE7-CEFB-4CE1-B0C5-FE548A98567A}"/>
              </a:ext>
            </a:extLst>
          </p:cNvPr>
          <p:cNvPicPr>
            <a:picLocks noChangeAspect="1"/>
          </p:cNvPicPr>
          <p:nvPr/>
        </p:nvPicPr>
        <p:blipFill>
          <a:blip r:embed="rId3"/>
          <a:stretch>
            <a:fillRect/>
          </a:stretch>
        </p:blipFill>
        <p:spPr>
          <a:xfrm>
            <a:off x="6359412" y="3167542"/>
            <a:ext cx="2683669" cy="3138041"/>
          </a:xfrm>
          <a:prstGeom prst="rect">
            <a:avLst/>
          </a:prstGeom>
        </p:spPr>
      </p:pic>
    </p:spTree>
    <p:extLst>
      <p:ext uri="{BB962C8B-B14F-4D97-AF65-F5344CB8AC3E}">
        <p14:creationId xmlns:p14="http://schemas.microsoft.com/office/powerpoint/2010/main" val="9526954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B47A052-AC75-44F5-B266-3BA85D9FC0FC}"/>
              </a:ext>
            </a:extLst>
          </p:cNvPr>
          <p:cNvSpPr/>
          <p:nvPr/>
        </p:nvSpPr>
        <p:spPr>
          <a:xfrm>
            <a:off x="0" y="0"/>
            <a:ext cx="12192000" cy="1458686"/>
          </a:xfrm>
          <a:prstGeom prst="rect">
            <a:avLst/>
          </a:prstGeom>
          <a:no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AU" dirty="0"/>
          </a:p>
        </p:txBody>
      </p:sp>
      <p:sp>
        <p:nvSpPr>
          <p:cNvPr id="12" name="TextBox 11">
            <a:extLst>
              <a:ext uri="{FF2B5EF4-FFF2-40B4-BE49-F238E27FC236}">
                <a16:creationId xmlns:a16="http://schemas.microsoft.com/office/drawing/2014/main" id="{757A7220-393E-469D-AAAD-A51C7EE04AB9}"/>
              </a:ext>
            </a:extLst>
          </p:cNvPr>
          <p:cNvSpPr txBox="1"/>
          <p:nvPr/>
        </p:nvSpPr>
        <p:spPr>
          <a:xfrm>
            <a:off x="370880" y="2307103"/>
            <a:ext cx="5599333" cy="646331"/>
          </a:xfrm>
          <a:prstGeom prst="rect">
            <a:avLst/>
          </a:prstGeom>
          <a:solidFill>
            <a:schemeClr val="bg1">
              <a:lumMod val="85000"/>
            </a:schemeClr>
          </a:solidFill>
        </p:spPr>
        <p:txBody>
          <a:bodyPr wrap="square">
            <a:spAutoFit/>
          </a:bodyPr>
          <a:lstStyle/>
          <a:p>
            <a:pPr algn="ctr"/>
            <a:r>
              <a:rPr lang="en-US" b="1" dirty="0"/>
              <a:t>Area of Study One</a:t>
            </a:r>
          </a:p>
          <a:p>
            <a:pPr algn="ctr"/>
            <a:r>
              <a:rPr lang="en-US" dirty="0"/>
              <a:t>Australia’s Food Systems</a:t>
            </a:r>
            <a:endParaRPr lang="en-US" sz="1800" dirty="0">
              <a:solidFill>
                <a:schemeClr val="tx1"/>
              </a:solidFill>
            </a:endParaRPr>
          </a:p>
        </p:txBody>
      </p:sp>
      <p:sp>
        <p:nvSpPr>
          <p:cNvPr id="13" name="TextBox 12">
            <a:extLst>
              <a:ext uri="{FF2B5EF4-FFF2-40B4-BE49-F238E27FC236}">
                <a16:creationId xmlns:a16="http://schemas.microsoft.com/office/drawing/2014/main" id="{BBBFA640-906F-4272-A28B-AC934D017E9F}"/>
              </a:ext>
            </a:extLst>
          </p:cNvPr>
          <p:cNvSpPr txBox="1"/>
          <p:nvPr/>
        </p:nvSpPr>
        <p:spPr>
          <a:xfrm>
            <a:off x="6359412" y="2307103"/>
            <a:ext cx="5547889" cy="646331"/>
          </a:xfrm>
          <a:prstGeom prst="rect">
            <a:avLst/>
          </a:prstGeom>
          <a:solidFill>
            <a:schemeClr val="bg1">
              <a:lumMod val="85000"/>
            </a:schemeClr>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dirty="0">
                <a:solidFill>
                  <a:schemeClr val="tx1"/>
                </a:solidFill>
              </a:rPr>
              <a:t>Area of Study Two</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rPr>
              <a:t>Food </a:t>
            </a:r>
            <a:r>
              <a:rPr lang="en-US" dirty="0"/>
              <a:t>in the Home</a:t>
            </a:r>
            <a:endParaRPr lang="en-AU" sz="1800" dirty="0">
              <a:solidFill>
                <a:schemeClr val="tx1"/>
              </a:solidFill>
            </a:endParaRPr>
          </a:p>
        </p:txBody>
      </p:sp>
      <p:sp>
        <p:nvSpPr>
          <p:cNvPr id="36" name="TextBox 35">
            <a:extLst>
              <a:ext uri="{FF2B5EF4-FFF2-40B4-BE49-F238E27FC236}">
                <a16:creationId xmlns:a16="http://schemas.microsoft.com/office/drawing/2014/main" id="{2634EC1D-F0BC-4125-A198-EBD02F75E764}"/>
              </a:ext>
            </a:extLst>
          </p:cNvPr>
          <p:cNvSpPr txBox="1"/>
          <p:nvPr/>
        </p:nvSpPr>
        <p:spPr>
          <a:xfrm>
            <a:off x="3252699" y="3141620"/>
            <a:ext cx="2717514" cy="2185214"/>
          </a:xfrm>
          <a:prstGeom prst="rect">
            <a:avLst/>
          </a:prstGeom>
          <a:noFill/>
        </p:spPr>
        <p:txBody>
          <a:bodyPr wrap="square" rtlCol="0">
            <a:spAutoFit/>
          </a:bodyPr>
          <a:lstStyle/>
          <a:p>
            <a:pPr>
              <a:spcBef>
                <a:spcPts val="1200"/>
              </a:spcBef>
            </a:pPr>
            <a:r>
              <a:rPr lang="en-US" b="1" dirty="0"/>
              <a:t>Outcome 1 Assessment</a:t>
            </a:r>
          </a:p>
          <a:p>
            <a:pPr marL="342900" indent="-342900">
              <a:spcBef>
                <a:spcPts val="1200"/>
              </a:spcBef>
              <a:buFont typeface="+mj-lt"/>
              <a:buAutoNum type="arabicPeriod"/>
            </a:pPr>
            <a:r>
              <a:rPr lang="en-US" dirty="0"/>
              <a:t>Design and develop a practical food solution in response to an opportunity or a need </a:t>
            </a:r>
            <a:r>
              <a:rPr lang="en-US" b="1" dirty="0"/>
              <a:t>in the food industry or school community.</a:t>
            </a:r>
            <a:endParaRPr lang="en-AU" b="1" dirty="0"/>
          </a:p>
        </p:txBody>
      </p:sp>
      <p:sp>
        <p:nvSpPr>
          <p:cNvPr id="37" name="TextBox 36">
            <a:extLst>
              <a:ext uri="{FF2B5EF4-FFF2-40B4-BE49-F238E27FC236}">
                <a16:creationId xmlns:a16="http://schemas.microsoft.com/office/drawing/2014/main" id="{87005B88-BFD7-4C77-9BD8-E7DD3895E1DB}"/>
              </a:ext>
            </a:extLst>
          </p:cNvPr>
          <p:cNvSpPr txBox="1"/>
          <p:nvPr/>
        </p:nvSpPr>
        <p:spPr>
          <a:xfrm>
            <a:off x="9161460" y="3122902"/>
            <a:ext cx="2745841" cy="2185214"/>
          </a:xfrm>
          <a:prstGeom prst="rect">
            <a:avLst/>
          </a:prstGeom>
          <a:noFill/>
        </p:spPr>
        <p:txBody>
          <a:bodyPr wrap="square" rtlCol="0">
            <a:spAutoFit/>
          </a:bodyPr>
          <a:lstStyle/>
          <a:p>
            <a:pPr>
              <a:spcAft>
                <a:spcPts val="1200"/>
              </a:spcAft>
            </a:pPr>
            <a:r>
              <a:rPr lang="en-US" b="1" dirty="0"/>
              <a:t>Outcome 2 Assessment</a:t>
            </a:r>
          </a:p>
          <a:p>
            <a:pPr marL="342900" indent="-342900">
              <a:spcAft>
                <a:spcPts val="1200"/>
              </a:spcAft>
              <a:buFont typeface="+mj-lt"/>
              <a:buAutoNum type="arabicPeriod"/>
            </a:pPr>
            <a:r>
              <a:rPr lang="en-US" dirty="0"/>
              <a:t>Design and develop a practical food solution in response to an opportunity or a need </a:t>
            </a:r>
            <a:r>
              <a:rPr lang="en-US" b="1" dirty="0"/>
              <a:t>in a domestic or small-scale setting.</a:t>
            </a:r>
            <a:endParaRPr lang="en-AU" b="1" dirty="0"/>
          </a:p>
        </p:txBody>
      </p:sp>
      <p:sp>
        <p:nvSpPr>
          <p:cNvPr id="20" name="Rectangle 19">
            <a:extLst>
              <a:ext uri="{FF2B5EF4-FFF2-40B4-BE49-F238E27FC236}">
                <a16:creationId xmlns:a16="http://schemas.microsoft.com/office/drawing/2014/main" id="{8D3A7E66-3B22-46B0-A46C-9A12CED15CEB}"/>
              </a:ext>
            </a:extLst>
          </p:cNvPr>
          <p:cNvSpPr/>
          <p:nvPr/>
        </p:nvSpPr>
        <p:spPr>
          <a:xfrm>
            <a:off x="370880" y="1282045"/>
            <a:ext cx="11536421" cy="836872"/>
          </a:xfrm>
          <a:prstGeom prst="rect">
            <a:avLst/>
          </a:prstGeom>
          <a:solidFill>
            <a:schemeClr val="accent5">
              <a:lumMod val="75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en-US" sz="3200" b="1" dirty="0">
                <a:solidFill>
                  <a:schemeClr val="bg1"/>
                </a:solidFill>
                <a:latin typeface="+mj-lt"/>
              </a:rPr>
              <a:t>VCE Food Studies: Unit 2 - </a:t>
            </a:r>
            <a:r>
              <a:rPr lang="en-US" sz="3200" b="1">
                <a:solidFill>
                  <a:schemeClr val="bg1"/>
                </a:solidFill>
                <a:latin typeface="+mj-lt"/>
              </a:rPr>
              <a:t>Food Makers</a:t>
            </a:r>
            <a:endParaRPr lang="en-AU" sz="3200" b="1" dirty="0">
              <a:solidFill>
                <a:schemeClr val="bg1"/>
              </a:solidFill>
              <a:latin typeface="+mj-lt"/>
            </a:endParaRPr>
          </a:p>
        </p:txBody>
      </p:sp>
      <p:pic>
        <p:nvPicPr>
          <p:cNvPr id="2" name="Picture 1" descr="A picture containing person, table, indoor, eating&#10;&#10;Description automatically generated">
            <a:extLst>
              <a:ext uri="{FF2B5EF4-FFF2-40B4-BE49-F238E27FC236}">
                <a16:creationId xmlns:a16="http://schemas.microsoft.com/office/drawing/2014/main" id="{BD4C8665-78B6-AB0B-7E5A-AA3218E0E1B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74430" y="3191244"/>
            <a:ext cx="2683669" cy="3255645"/>
          </a:xfrm>
          <a:prstGeom prst="rect">
            <a:avLst/>
          </a:prstGeom>
        </p:spPr>
      </p:pic>
      <p:pic>
        <p:nvPicPr>
          <p:cNvPr id="4" name="Picture 3" descr="Two people looking at a tablet&#10;&#10;Description automatically generated">
            <a:extLst>
              <a:ext uri="{FF2B5EF4-FFF2-40B4-BE49-F238E27FC236}">
                <a16:creationId xmlns:a16="http://schemas.microsoft.com/office/drawing/2014/main" id="{BF2A67FA-2EB2-1D25-AEC7-8BCD59934F6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359412" y="3191243"/>
            <a:ext cx="2683669" cy="3255645"/>
          </a:xfrm>
          <a:prstGeom prst="rect">
            <a:avLst/>
          </a:prstGeom>
        </p:spPr>
      </p:pic>
    </p:spTree>
    <p:extLst>
      <p:ext uri="{BB962C8B-B14F-4D97-AF65-F5344CB8AC3E}">
        <p14:creationId xmlns:p14="http://schemas.microsoft.com/office/powerpoint/2010/main" val="14884230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B47A052-AC75-44F5-B266-3BA85D9FC0FC}"/>
              </a:ext>
            </a:extLst>
          </p:cNvPr>
          <p:cNvSpPr/>
          <p:nvPr/>
        </p:nvSpPr>
        <p:spPr>
          <a:xfrm>
            <a:off x="0" y="0"/>
            <a:ext cx="12192000" cy="1458686"/>
          </a:xfrm>
          <a:prstGeom prst="rect">
            <a:avLst/>
          </a:prstGeom>
          <a:no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AU" dirty="0"/>
          </a:p>
        </p:txBody>
      </p:sp>
      <p:sp>
        <p:nvSpPr>
          <p:cNvPr id="12" name="TextBox 11">
            <a:extLst>
              <a:ext uri="{FF2B5EF4-FFF2-40B4-BE49-F238E27FC236}">
                <a16:creationId xmlns:a16="http://schemas.microsoft.com/office/drawing/2014/main" id="{757A7220-393E-469D-AAAD-A51C7EE04AB9}"/>
              </a:ext>
            </a:extLst>
          </p:cNvPr>
          <p:cNvSpPr txBox="1"/>
          <p:nvPr/>
        </p:nvSpPr>
        <p:spPr>
          <a:xfrm>
            <a:off x="370880" y="2307103"/>
            <a:ext cx="5599333" cy="646331"/>
          </a:xfrm>
          <a:prstGeom prst="rect">
            <a:avLst/>
          </a:prstGeom>
          <a:solidFill>
            <a:schemeClr val="bg1">
              <a:lumMod val="85000"/>
            </a:schemeClr>
          </a:solidFill>
        </p:spPr>
        <p:txBody>
          <a:bodyPr wrap="square">
            <a:spAutoFit/>
          </a:bodyPr>
          <a:lstStyle/>
          <a:p>
            <a:pPr algn="ctr"/>
            <a:r>
              <a:rPr lang="en-US" b="1" dirty="0"/>
              <a:t>Area of Study One</a:t>
            </a:r>
          </a:p>
          <a:p>
            <a:pPr algn="ctr"/>
            <a:r>
              <a:rPr lang="en-US" dirty="0"/>
              <a:t>The Science of Food</a:t>
            </a:r>
            <a:endParaRPr lang="en-US" sz="1800" dirty="0">
              <a:solidFill>
                <a:schemeClr val="tx1"/>
              </a:solidFill>
            </a:endParaRPr>
          </a:p>
        </p:txBody>
      </p:sp>
      <p:sp>
        <p:nvSpPr>
          <p:cNvPr id="13" name="TextBox 12">
            <a:extLst>
              <a:ext uri="{FF2B5EF4-FFF2-40B4-BE49-F238E27FC236}">
                <a16:creationId xmlns:a16="http://schemas.microsoft.com/office/drawing/2014/main" id="{BBBFA640-906F-4272-A28B-AC934D017E9F}"/>
              </a:ext>
            </a:extLst>
          </p:cNvPr>
          <p:cNvSpPr txBox="1"/>
          <p:nvPr/>
        </p:nvSpPr>
        <p:spPr>
          <a:xfrm>
            <a:off x="6359412" y="2307103"/>
            <a:ext cx="5547889" cy="646331"/>
          </a:xfrm>
          <a:prstGeom prst="rect">
            <a:avLst/>
          </a:prstGeom>
          <a:solidFill>
            <a:schemeClr val="bg1">
              <a:lumMod val="85000"/>
            </a:schemeClr>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dirty="0">
                <a:solidFill>
                  <a:schemeClr val="tx1"/>
                </a:solidFill>
              </a:rPr>
              <a:t>Area of Study Two</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rPr>
              <a:t>Food Choices, Health and Wellbeing</a:t>
            </a:r>
            <a:endParaRPr lang="en-AU" sz="1800" dirty="0">
              <a:solidFill>
                <a:schemeClr val="tx1"/>
              </a:solidFill>
            </a:endParaRPr>
          </a:p>
        </p:txBody>
      </p:sp>
      <p:sp>
        <p:nvSpPr>
          <p:cNvPr id="36" name="TextBox 35">
            <a:extLst>
              <a:ext uri="{FF2B5EF4-FFF2-40B4-BE49-F238E27FC236}">
                <a16:creationId xmlns:a16="http://schemas.microsoft.com/office/drawing/2014/main" id="{2634EC1D-F0BC-4125-A198-EBD02F75E764}"/>
              </a:ext>
            </a:extLst>
          </p:cNvPr>
          <p:cNvSpPr txBox="1"/>
          <p:nvPr/>
        </p:nvSpPr>
        <p:spPr>
          <a:xfrm>
            <a:off x="3252699" y="3141620"/>
            <a:ext cx="2717514" cy="3600986"/>
          </a:xfrm>
          <a:prstGeom prst="rect">
            <a:avLst/>
          </a:prstGeom>
          <a:noFill/>
        </p:spPr>
        <p:txBody>
          <a:bodyPr wrap="square" rtlCol="0">
            <a:spAutoFit/>
          </a:bodyPr>
          <a:lstStyle/>
          <a:p>
            <a:pPr>
              <a:spcBef>
                <a:spcPts val="1200"/>
              </a:spcBef>
            </a:pPr>
            <a:r>
              <a:rPr lang="en-US" b="1" dirty="0"/>
              <a:t>Outcome 1 Assessment</a:t>
            </a:r>
          </a:p>
          <a:p>
            <a:pPr marL="342900" indent="-342900">
              <a:spcBef>
                <a:spcPts val="1200"/>
              </a:spcBef>
              <a:buFont typeface="+mj-lt"/>
              <a:buAutoNum type="arabicPeriod"/>
            </a:pPr>
            <a:r>
              <a:rPr lang="en-US" dirty="0"/>
              <a:t>Three practical activities and records of two practical activities related to </a:t>
            </a:r>
            <a:r>
              <a:rPr lang="en-US" b="1" dirty="0"/>
              <a:t>nutritious foods to examine specific dietary needs.</a:t>
            </a:r>
          </a:p>
          <a:p>
            <a:pPr marL="342900" indent="-342900">
              <a:spcBef>
                <a:spcPts val="1200"/>
              </a:spcBef>
              <a:buFont typeface="+mj-lt"/>
              <a:buAutoNum type="arabicPeriod"/>
            </a:pPr>
            <a:r>
              <a:rPr lang="en-US" dirty="0"/>
              <a:t>Two records of practical activities </a:t>
            </a:r>
          </a:p>
          <a:p>
            <a:pPr marL="342900" indent="-342900">
              <a:spcBef>
                <a:spcPts val="1200"/>
              </a:spcBef>
              <a:buFont typeface="+mj-lt"/>
              <a:buAutoNum type="arabicPeriod"/>
            </a:pPr>
            <a:r>
              <a:rPr lang="en-US" dirty="0"/>
              <a:t>One additional task.</a:t>
            </a:r>
            <a:endParaRPr lang="en-AU" dirty="0"/>
          </a:p>
        </p:txBody>
      </p:sp>
      <p:sp>
        <p:nvSpPr>
          <p:cNvPr id="37" name="TextBox 36">
            <a:extLst>
              <a:ext uri="{FF2B5EF4-FFF2-40B4-BE49-F238E27FC236}">
                <a16:creationId xmlns:a16="http://schemas.microsoft.com/office/drawing/2014/main" id="{87005B88-BFD7-4C77-9BD8-E7DD3895E1DB}"/>
              </a:ext>
            </a:extLst>
          </p:cNvPr>
          <p:cNvSpPr txBox="1"/>
          <p:nvPr/>
        </p:nvSpPr>
        <p:spPr>
          <a:xfrm>
            <a:off x="9161460" y="3122902"/>
            <a:ext cx="2745841" cy="3170099"/>
          </a:xfrm>
          <a:prstGeom prst="rect">
            <a:avLst/>
          </a:prstGeom>
          <a:noFill/>
        </p:spPr>
        <p:txBody>
          <a:bodyPr wrap="square" rtlCol="0">
            <a:spAutoFit/>
          </a:bodyPr>
          <a:lstStyle/>
          <a:p>
            <a:pPr>
              <a:spcAft>
                <a:spcPts val="1200"/>
              </a:spcAft>
            </a:pPr>
            <a:r>
              <a:rPr lang="en-US" b="1" dirty="0"/>
              <a:t>Outcome 2 Assessment</a:t>
            </a:r>
          </a:p>
          <a:p>
            <a:pPr marL="342900" indent="-342900">
              <a:buFont typeface="+mj-lt"/>
              <a:buAutoNum type="arabicPeriod"/>
            </a:pPr>
            <a:r>
              <a:rPr lang="en-US" dirty="0"/>
              <a:t>Three practical activities and records of two practical activities related to </a:t>
            </a:r>
            <a:r>
              <a:rPr lang="en-US" b="1" dirty="0"/>
              <a:t>healthy meals for children and families to evaluate factors influencing food choices.</a:t>
            </a:r>
          </a:p>
          <a:p>
            <a:pPr marL="342900" indent="-342900">
              <a:spcBef>
                <a:spcPts val="1200"/>
              </a:spcBef>
              <a:buFont typeface="+mj-lt"/>
              <a:buAutoNum type="arabicPeriod"/>
            </a:pPr>
            <a:r>
              <a:rPr lang="en-US" dirty="0"/>
              <a:t>One additional task.</a:t>
            </a:r>
            <a:endParaRPr lang="en-AU" dirty="0"/>
          </a:p>
        </p:txBody>
      </p:sp>
      <p:sp>
        <p:nvSpPr>
          <p:cNvPr id="20" name="Rectangle 19">
            <a:extLst>
              <a:ext uri="{FF2B5EF4-FFF2-40B4-BE49-F238E27FC236}">
                <a16:creationId xmlns:a16="http://schemas.microsoft.com/office/drawing/2014/main" id="{8D3A7E66-3B22-46B0-A46C-9A12CED15CEB}"/>
              </a:ext>
            </a:extLst>
          </p:cNvPr>
          <p:cNvSpPr/>
          <p:nvPr/>
        </p:nvSpPr>
        <p:spPr>
          <a:xfrm>
            <a:off x="370880" y="1282045"/>
            <a:ext cx="11536421" cy="836872"/>
          </a:xfrm>
          <a:prstGeom prst="rect">
            <a:avLst/>
          </a:prstGeom>
          <a:solidFill>
            <a:schemeClr val="accent2"/>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en-US" sz="3200" b="1" dirty="0">
                <a:solidFill>
                  <a:schemeClr val="bg1"/>
                </a:solidFill>
                <a:latin typeface="+mj-lt"/>
              </a:rPr>
              <a:t>VCE Food Studies: Unit 3 – Food in Daily Life</a:t>
            </a:r>
            <a:endParaRPr lang="en-AU" sz="3200" b="1" dirty="0">
              <a:solidFill>
                <a:schemeClr val="bg1"/>
              </a:solidFill>
              <a:latin typeface="+mj-lt"/>
            </a:endParaRPr>
          </a:p>
        </p:txBody>
      </p:sp>
      <p:pic>
        <p:nvPicPr>
          <p:cNvPr id="3" name="Picture 2" descr="A picture containing person&#10;&#10;Description automatically generated">
            <a:extLst>
              <a:ext uri="{FF2B5EF4-FFF2-40B4-BE49-F238E27FC236}">
                <a16:creationId xmlns:a16="http://schemas.microsoft.com/office/drawing/2014/main" id="{1536786E-D599-E7C7-C140-007822A5A37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74432" y="3191717"/>
            <a:ext cx="2683668" cy="3350485"/>
          </a:xfrm>
          <a:prstGeom prst="rect">
            <a:avLst/>
          </a:prstGeom>
        </p:spPr>
      </p:pic>
      <p:pic>
        <p:nvPicPr>
          <p:cNvPr id="6" name="Picture 5" descr="A picture containing food, vegetable, different, fresh&#10;&#10;Description automatically generated">
            <a:extLst>
              <a:ext uri="{FF2B5EF4-FFF2-40B4-BE49-F238E27FC236}">
                <a16:creationId xmlns:a16="http://schemas.microsoft.com/office/drawing/2014/main" id="{5501DF2E-74EE-09BA-5DC4-8CF12CAE435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359412" y="3191717"/>
            <a:ext cx="2717515" cy="3138040"/>
          </a:xfrm>
          <a:prstGeom prst="rect">
            <a:avLst/>
          </a:prstGeom>
        </p:spPr>
      </p:pic>
    </p:spTree>
    <p:extLst>
      <p:ext uri="{BB962C8B-B14F-4D97-AF65-F5344CB8AC3E}">
        <p14:creationId xmlns:p14="http://schemas.microsoft.com/office/powerpoint/2010/main" val="6393852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B47A052-AC75-44F5-B266-3BA85D9FC0FC}"/>
              </a:ext>
            </a:extLst>
          </p:cNvPr>
          <p:cNvSpPr/>
          <p:nvPr/>
        </p:nvSpPr>
        <p:spPr>
          <a:xfrm>
            <a:off x="0" y="0"/>
            <a:ext cx="12192000" cy="1458686"/>
          </a:xfrm>
          <a:prstGeom prst="rect">
            <a:avLst/>
          </a:prstGeom>
          <a:no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AU" dirty="0"/>
          </a:p>
        </p:txBody>
      </p:sp>
      <p:sp>
        <p:nvSpPr>
          <p:cNvPr id="12" name="TextBox 11">
            <a:extLst>
              <a:ext uri="{FF2B5EF4-FFF2-40B4-BE49-F238E27FC236}">
                <a16:creationId xmlns:a16="http://schemas.microsoft.com/office/drawing/2014/main" id="{757A7220-393E-469D-AAAD-A51C7EE04AB9}"/>
              </a:ext>
            </a:extLst>
          </p:cNvPr>
          <p:cNvSpPr txBox="1"/>
          <p:nvPr/>
        </p:nvSpPr>
        <p:spPr>
          <a:xfrm>
            <a:off x="370880" y="2307103"/>
            <a:ext cx="5599333" cy="646331"/>
          </a:xfrm>
          <a:prstGeom prst="rect">
            <a:avLst/>
          </a:prstGeom>
          <a:solidFill>
            <a:schemeClr val="bg1">
              <a:lumMod val="85000"/>
            </a:schemeClr>
          </a:solidFill>
        </p:spPr>
        <p:txBody>
          <a:bodyPr wrap="square">
            <a:spAutoFit/>
          </a:bodyPr>
          <a:lstStyle/>
          <a:p>
            <a:pPr algn="ctr"/>
            <a:r>
              <a:rPr lang="en-US" b="1" dirty="0"/>
              <a:t>Area of Study One</a:t>
            </a:r>
          </a:p>
          <a:p>
            <a:pPr algn="ctr"/>
            <a:r>
              <a:rPr lang="en-US" dirty="0"/>
              <a:t>Navigating Food Information</a:t>
            </a:r>
            <a:endParaRPr lang="en-US" sz="1800" dirty="0">
              <a:solidFill>
                <a:schemeClr val="tx1"/>
              </a:solidFill>
            </a:endParaRPr>
          </a:p>
        </p:txBody>
      </p:sp>
      <p:sp>
        <p:nvSpPr>
          <p:cNvPr id="13" name="TextBox 12">
            <a:extLst>
              <a:ext uri="{FF2B5EF4-FFF2-40B4-BE49-F238E27FC236}">
                <a16:creationId xmlns:a16="http://schemas.microsoft.com/office/drawing/2014/main" id="{BBBFA640-906F-4272-A28B-AC934D017E9F}"/>
              </a:ext>
            </a:extLst>
          </p:cNvPr>
          <p:cNvSpPr txBox="1"/>
          <p:nvPr/>
        </p:nvSpPr>
        <p:spPr>
          <a:xfrm>
            <a:off x="6359412" y="2307103"/>
            <a:ext cx="5547889" cy="646331"/>
          </a:xfrm>
          <a:prstGeom prst="rect">
            <a:avLst/>
          </a:prstGeom>
          <a:solidFill>
            <a:schemeClr val="bg1">
              <a:lumMod val="85000"/>
            </a:schemeClr>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dirty="0">
                <a:solidFill>
                  <a:schemeClr val="tx1"/>
                </a:solidFill>
              </a:rPr>
              <a:t>Area of Study Two</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rPr>
              <a:t>Environment and Ethics</a:t>
            </a:r>
            <a:endParaRPr lang="en-AU" sz="1800" dirty="0">
              <a:solidFill>
                <a:schemeClr val="tx1"/>
              </a:solidFill>
            </a:endParaRPr>
          </a:p>
        </p:txBody>
      </p:sp>
      <p:sp>
        <p:nvSpPr>
          <p:cNvPr id="36" name="TextBox 35">
            <a:extLst>
              <a:ext uri="{FF2B5EF4-FFF2-40B4-BE49-F238E27FC236}">
                <a16:creationId xmlns:a16="http://schemas.microsoft.com/office/drawing/2014/main" id="{2634EC1D-F0BC-4125-A198-EBD02F75E764}"/>
              </a:ext>
            </a:extLst>
          </p:cNvPr>
          <p:cNvSpPr txBox="1"/>
          <p:nvPr/>
        </p:nvSpPr>
        <p:spPr>
          <a:xfrm>
            <a:off x="3252699" y="3141620"/>
            <a:ext cx="2717514" cy="3447098"/>
          </a:xfrm>
          <a:prstGeom prst="rect">
            <a:avLst/>
          </a:prstGeom>
          <a:noFill/>
        </p:spPr>
        <p:txBody>
          <a:bodyPr wrap="square" rtlCol="0">
            <a:spAutoFit/>
          </a:bodyPr>
          <a:lstStyle/>
          <a:p>
            <a:pPr>
              <a:spcBef>
                <a:spcPts val="1200"/>
              </a:spcBef>
            </a:pPr>
            <a:r>
              <a:rPr lang="en-US" b="1" dirty="0"/>
              <a:t>Outcome 1 Assessment</a:t>
            </a:r>
          </a:p>
          <a:p>
            <a:pPr marL="342900" indent="-342900">
              <a:spcBef>
                <a:spcPts val="1200"/>
              </a:spcBef>
              <a:buFont typeface="+mj-lt"/>
              <a:buAutoNum type="arabicPeriod"/>
            </a:pPr>
            <a:r>
              <a:rPr lang="en-US" dirty="0"/>
              <a:t>Three practical activities and records of two practical activities related to </a:t>
            </a:r>
            <a:r>
              <a:rPr lang="en-US" b="1" dirty="0"/>
              <a:t>healthy food choices based on recommendations of the Australian Dietary Guidelines.</a:t>
            </a:r>
          </a:p>
          <a:p>
            <a:pPr marL="342900" indent="-342900">
              <a:spcBef>
                <a:spcPts val="1200"/>
              </a:spcBef>
              <a:buFont typeface="+mj-lt"/>
              <a:buAutoNum type="arabicPeriod"/>
            </a:pPr>
            <a:r>
              <a:rPr lang="en-US" dirty="0"/>
              <a:t>One additional task.</a:t>
            </a:r>
            <a:endParaRPr lang="en-AU" dirty="0"/>
          </a:p>
        </p:txBody>
      </p:sp>
      <p:sp>
        <p:nvSpPr>
          <p:cNvPr id="37" name="TextBox 36">
            <a:extLst>
              <a:ext uri="{FF2B5EF4-FFF2-40B4-BE49-F238E27FC236}">
                <a16:creationId xmlns:a16="http://schemas.microsoft.com/office/drawing/2014/main" id="{87005B88-BFD7-4C77-9BD8-E7DD3895E1DB}"/>
              </a:ext>
            </a:extLst>
          </p:cNvPr>
          <p:cNvSpPr txBox="1"/>
          <p:nvPr/>
        </p:nvSpPr>
        <p:spPr>
          <a:xfrm>
            <a:off x="9133355" y="3133904"/>
            <a:ext cx="2904673" cy="3724096"/>
          </a:xfrm>
          <a:prstGeom prst="rect">
            <a:avLst/>
          </a:prstGeom>
          <a:noFill/>
        </p:spPr>
        <p:txBody>
          <a:bodyPr wrap="square" rtlCol="0">
            <a:spAutoFit/>
          </a:bodyPr>
          <a:lstStyle/>
          <a:p>
            <a:pPr>
              <a:spcAft>
                <a:spcPts val="1200"/>
              </a:spcAft>
            </a:pPr>
            <a:r>
              <a:rPr lang="en-US" b="1" dirty="0"/>
              <a:t>Outcome 2 Assessment</a:t>
            </a:r>
          </a:p>
          <a:p>
            <a:r>
              <a:rPr lang="en-US" sz="1550" dirty="0"/>
              <a:t>A research inquiry report that includes a selected food-related topic based on a range of practical activities, explanation of concerns related to ethics, sustainability and/or food sovereignty, analysis of work being done to solve problems and support solutions, and a conclusion outlining major findings and suggested set of practical guidelines for consumers.</a:t>
            </a:r>
            <a:endParaRPr lang="en-AU" sz="1550" dirty="0"/>
          </a:p>
        </p:txBody>
      </p:sp>
      <p:sp>
        <p:nvSpPr>
          <p:cNvPr id="20" name="Rectangle 19">
            <a:extLst>
              <a:ext uri="{FF2B5EF4-FFF2-40B4-BE49-F238E27FC236}">
                <a16:creationId xmlns:a16="http://schemas.microsoft.com/office/drawing/2014/main" id="{8D3A7E66-3B22-46B0-A46C-9A12CED15CEB}"/>
              </a:ext>
            </a:extLst>
          </p:cNvPr>
          <p:cNvSpPr/>
          <p:nvPr/>
        </p:nvSpPr>
        <p:spPr>
          <a:xfrm>
            <a:off x="370880" y="1282045"/>
            <a:ext cx="11536421" cy="836872"/>
          </a:xfrm>
          <a:prstGeom prst="rect">
            <a:avLst/>
          </a:prstGeom>
          <a:solidFill>
            <a:schemeClr val="accent6"/>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en-US" sz="3200" b="1" dirty="0">
                <a:solidFill>
                  <a:schemeClr val="bg1"/>
                </a:solidFill>
                <a:latin typeface="+mj-lt"/>
              </a:rPr>
              <a:t>VCE Food Studies: Unit 4 – Food Issues, Challenges and Futures</a:t>
            </a:r>
            <a:endParaRPr lang="en-AU" sz="3200" b="1" dirty="0">
              <a:solidFill>
                <a:schemeClr val="bg1"/>
              </a:solidFill>
              <a:latin typeface="+mj-lt"/>
            </a:endParaRPr>
          </a:p>
        </p:txBody>
      </p:sp>
      <p:pic>
        <p:nvPicPr>
          <p:cNvPr id="2" name="Picture 1" descr="A picture containing person, outdoor&#10;&#10;Description automatically generated">
            <a:extLst>
              <a:ext uri="{FF2B5EF4-FFF2-40B4-BE49-F238E27FC236}">
                <a16:creationId xmlns:a16="http://schemas.microsoft.com/office/drawing/2014/main" id="{48E40823-F494-F7BB-97D9-AAB0C579E27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359412" y="3191717"/>
            <a:ext cx="2683669" cy="3397001"/>
          </a:xfrm>
          <a:prstGeom prst="rect">
            <a:avLst/>
          </a:prstGeom>
        </p:spPr>
      </p:pic>
      <p:pic>
        <p:nvPicPr>
          <p:cNvPr id="4" name="Picture 3" descr="A picture containing text, person, person, indoor&#10;&#10;Description automatically generated">
            <a:extLst>
              <a:ext uri="{FF2B5EF4-FFF2-40B4-BE49-F238E27FC236}">
                <a16:creationId xmlns:a16="http://schemas.microsoft.com/office/drawing/2014/main" id="{29F48528-FD71-4951-FD99-1A4D629CEB4A}"/>
              </a:ext>
            </a:extLst>
          </p:cNvPr>
          <p:cNvPicPr>
            <a:picLocks noChangeAspect="1"/>
          </p:cNvPicPr>
          <p:nvPr/>
        </p:nvPicPr>
        <p:blipFill>
          <a:blip r:embed="rId3"/>
          <a:stretch>
            <a:fillRect/>
          </a:stretch>
        </p:blipFill>
        <p:spPr>
          <a:xfrm>
            <a:off x="361334" y="3191717"/>
            <a:ext cx="2696766" cy="3397001"/>
          </a:xfrm>
          <a:prstGeom prst="rect">
            <a:avLst/>
          </a:prstGeom>
        </p:spPr>
      </p:pic>
    </p:spTree>
    <p:extLst>
      <p:ext uri="{BB962C8B-B14F-4D97-AF65-F5344CB8AC3E}">
        <p14:creationId xmlns:p14="http://schemas.microsoft.com/office/powerpoint/2010/main" val="6201794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5">
            <a:extLst>
              <a:ext uri="{FF2B5EF4-FFF2-40B4-BE49-F238E27FC236}">
                <a16:creationId xmlns:a16="http://schemas.microsoft.com/office/drawing/2014/main" id="{BAC5E401-9928-4328-B03F-4E0431F95F23}"/>
              </a:ext>
            </a:extLst>
          </p:cNvPr>
          <p:cNvGraphicFramePr>
            <a:graphicFrameLocks noGrp="1"/>
          </p:cNvGraphicFramePr>
          <p:nvPr>
            <p:ph idx="1"/>
            <p:extLst>
              <p:ext uri="{D42A27DB-BD31-4B8C-83A1-F6EECF244321}">
                <p14:modId xmlns:p14="http://schemas.microsoft.com/office/powerpoint/2010/main" val="3140382417"/>
              </p:ext>
            </p:extLst>
          </p:nvPr>
        </p:nvGraphicFramePr>
        <p:xfrm>
          <a:off x="3792988" y="1605223"/>
          <a:ext cx="7858125" cy="3339777"/>
        </p:xfrm>
        <a:graphic>
          <a:graphicData uri="http://schemas.openxmlformats.org/drawingml/2006/table">
            <a:tbl>
              <a:tblPr firstRow="1" bandRow="1">
                <a:tableStyleId>{7DF18680-E054-41AD-8BC1-D1AEF772440D}</a:tableStyleId>
              </a:tblPr>
              <a:tblGrid>
                <a:gridCol w="2619375">
                  <a:extLst>
                    <a:ext uri="{9D8B030D-6E8A-4147-A177-3AD203B41FA5}">
                      <a16:colId xmlns:a16="http://schemas.microsoft.com/office/drawing/2014/main" val="4111189692"/>
                    </a:ext>
                  </a:extLst>
                </a:gridCol>
                <a:gridCol w="2619375">
                  <a:extLst>
                    <a:ext uri="{9D8B030D-6E8A-4147-A177-3AD203B41FA5}">
                      <a16:colId xmlns:a16="http://schemas.microsoft.com/office/drawing/2014/main" val="3719771498"/>
                    </a:ext>
                  </a:extLst>
                </a:gridCol>
                <a:gridCol w="2619375">
                  <a:extLst>
                    <a:ext uri="{9D8B030D-6E8A-4147-A177-3AD203B41FA5}">
                      <a16:colId xmlns:a16="http://schemas.microsoft.com/office/drawing/2014/main" val="22639412"/>
                    </a:ext>
                  </a:extLst>
                </a:gridCol>
              </a:tblGrid>
              <a:tr h="413657">
                <a:tc>
                  <a:txBody>
                    <a:bodyPr/>
                    <a:lstStyle/>
                    <a:p>
                      <a:pPr algn="ctr"/>
                      <a:r>
                        <a:rPr lang="en-US" dirty="0"/>
                        <a:t>Unit 3 and 4</a:t>
                      </a:r>
                      <a:endParaRPr lang="en-AU" dirty="0"/>
                    </a:p>
                  </a:txBody>
                  <a:tcPr/>
                </a:tc>
                <a:tc>
                  <a:txBody>
                    <a:bodyPr/>
                    <a:lstStyle/>
                    <a:p>
                      <a:pPr algn="ctr"/>
                      <a:r>
                        <a:rPr lang="en-US" dirty="0"/>
                        <a:t>Marks</a:t>
                      </a:r>
                      <a:endParaRPr lang="en-AU" dirty="0"/>
                    </a:p>
                  </a:txBody>
                  <a:tcPr/>
                </a:tc>
                <a:tc>
                  <a:txBody>
                    <a:bodyPr/>
                    <a:lstStyle/>
                    <a:p>
                      <a:pPr algn="ctr"/>
                      <a:r>
                        <a:rPr lang="en-US" dirty="0"/>
                        <a:t>Percentage of Total Score</a:t>
                      </a:r>
                      <a:endParaRPr lang="en-AU" dirty="0"/>
                    </a:p>
                  </a:txBody>
                  <a:tcPr/>
                </a:tc>
                <a:extLst>
                  <a:ext uri="{0D108BD9-81ED-4DB2-BD59-A6C34878D82A}">
                    <a16:rowId xmlns:a16="http://schemas.microsoft.com/office/drawing/2014/main" val="3465317371"/>
                  </a:ext>
                </a:extLst>
              </a:tr>
              <a:tr h="413657">
                <a:tc>
                  <a:txBody>
                    <a:bodyPr/>
                    <a:lstStyle/>
                    <a:p>
                      <a:pPr marL="0" marR="0" lvl="0" indent="0" algn="ctr" rtl="0">
                        <a:spcBef>
                          <a:spcPts val="0"/>
                        </a:spcBef>
                        <a:spcAft>
                          <a:spcPts val="0"/>
                        </a:spcAft>
                        <a:buNone/>
                      </a:pPr>
                      <a:r>
                        <a:rPr lang="en-US" sz="1800" u="none" strike="noStrike" cap="none" dirty="0"/>
                        <a:t>Unit 3</a:t>
                      </a:r>
                      <a:endParaRPr dirty="0"/>
                    </a:p>
                    <a:p>
                      <a:pPr marL="0" marR="0" lvl="0" indent="0" algn="ctr" rtl="0">
                        <a:spcBef>
                          <a:spcPts val="0"/>
                        </a:spcBef>
                        <a:spcAft>
                          <a:spcPts val="0"/>
                        </a:spcAft>
                        <a:buNone/>
                      </a:pPr>
                      <a:r>
                        <a:rPr lang="en-US" sz="1800" u="none" strike="noStrike" cap="none" dirty="0"/>
                        <a:t>Outcome 1</a:t>
                      </a:r>
                      <a:endParaRPr sz="1800" u="none" strike="noStrike" cap="none" dirty="0"/>
                    </a:p>
                  </a:txBody>
                  <a:tcPr marL="91450" marR="91450" marT="45725" marB="45725"/>
                </a:tc>
                <a:tc>
                  <a:txBody>
                    <a:bodyPr/>
                    <a:lstStyle/>
                    <a:p>
                      <a:pPr marL="0" marR="0" lvl="0" indent="0" algn="ctr" rtl="0">
                        <a:spcBef>
                          <a:spcPts val="0"/>
                        </a:spcBef>
                        <a:spcAft>
                          <a:spcPts val="0"/>
                        </a:spcAft>
                        <a:buNone/>
                      </a:pPr>
                      <a:r>
                        <a:rPr lang="en-US" sz="1800" u="none" strike="noStrike" cap="none" dirty="0"/>
                        <a:t>50</a:t>
                      </a:r>
                      <a:endParaRPr sz="1800" u="none" strike="noStrike" cap="none" dirty="0"/>
                    </a:p>
                  </a:txBody>
                  <a:tcPr marL="91450" marR="91450" marT="45725" marB="45725"/>
                </a:tc>
                <a:tc rowSpan="2">
                  <a:txBody>
                    <a:bodyPr/>
                    <a:lstStyle/>
                    <a:p>
                      <a:pPr marL="0" marR="0" lvl="0" indent="0" algn="ctr" rtl="0">
                        <a:spcBef>
                          <a:spcPts val="0"/>
                        </a:spcBef>
                        <a:spcAft>
                          <a:spcPts val="0"/>
                        </a:spcAft>
                        <a:buNone/>
                      </a:pPr>
                      <a:endParaRPr sz="1800" u="none" strike="noStrike" cap="none" dirty="0"/>
                    </a:p>
                    <a:p>
                      <a:pPr marL="0" marR="0" lvl="0" indent="0" algn="ctr" rtl="0">
                        <a:spcBef>
                          <a:spcPts val="0"/>
                        </a:spcBef>
                        <a:spcAft>
                          <a:spcPts val="0"/>
                        </a:spcAft>
                        <a:buNone/>
                      </a:pPr>
                      <a:r>
                        <a:rPr lang="en-US" sz="1800" u="none" strike="noStrike" cap="none" dirty="0"/>
                        <a:t>30% of the total score</a:t>
                      </a:r>
                      <a:endParaRPr sz="1800" u="none" strike="noStrike" cap="none" dirty="0"/>
                    </a:p>
                  </a:txBody>
                  <a:tcPr marL="91450" marR="91450" marT="45725" marB="45725"/>
                </a:tc>
                <a:extLst>
                  <a:ext uri="{0D108BD9-81ED-4DB2-BD59-A6C34878D82A}">
                    <a16:rowId xmlns:a16="http://schemas.microsoft.com/office/drawing/2014/main" val="3754778021"/>
                  </a:ext>
                </a:extLst>
              </a:tr>
              <a:tr h="413657">
                <a:tc>
                  <a:txBody>
                    <a:bodyPr/>
                    <a:lstStyle/>
                    <a:p>
                      <a:pPr marL="0" marR="0" lvl="0" indent="0" algn="ctr" rtl="0">
                        <a:spcBef>
                          <a:spcPts val="0"/>
                        </a:spcBef>
                        <a:spcAft>
                          <a:spcPts val="0"/>
                        </a:spcAft>
                        <a:buNone/>
                      </a:pPr>
                      <a:r>
                        <a:rPr lang="en-US" sz="1800" u="none" strike="noStrike" cap="none" dirty="0"/>
                        <a:t>Unit 3</a:t>
                      </a:r>
                      <a:endParaRPr dirty="0"/>
                    </a:p>
                    <a:p>
                      <a:pPr marL="0" marR="0" lvl="0" indent="0" algn="ctr" rtl="0">
                        <a:spcBef>
                          <a:spcPts val="0"/>
                        </a:spcBef>
                        <a:spcAft>
                          <a:spcPts val="0"/>
                        </a:spcAft>
                        <a:buNone/>
                      </a:pPr>
                      <a:r>
                        <a:rPr lang="en-US" sz="1800" u="none" strike="noStrike" cap="none" dirty="0"/>
                        <a:t>Outcome 2</a:t>
                      </a:r>
                      <a:endParaRPr sz="1800" u="none" strike="noStrike" cap="none" dirty="0"/>
                    </a:p>
                  </a:txBody>
                  <a:tcPr marL="91450" marR="91450" marT="45725" marB="45725"/>
                </a:tc>
                <a:tc>
                  <a:txBody>
                    <a:bodyPr/>
                    <a:lstStyle/>
                    <a:p>
                      <a:pPr marL="0" marR="0" lvl="0" indent="0" algn="ctr" rtl="0">
                        <a:spcBef>
                          <a:spcPts val="0"/>
                        </a:spcBef>
                        <a:spcAft>
                          <a:spcPts val="0"/>
                        </a:spcAft>
                        <a:buNone/>
                      </a:pPr>
                      <a:r>
                        <a:rPr lang="en-US" sz="1800" u="none" strike="noStrike" cap="none" dirty="0"/>
                        <a:t>50</a:t>
                      </a:r>
                      <a:endParaRPr sz="1800" u="none" strike="noStrike" cap="none" dirty="0"/>
                    </a:p>
                  </a:txBody>
                  <a:tcPr marL="91450" marR="91450" marT="45725" marB="45725"/>
                </a:tc>
                <a:tc vMerge="1">
                  <a:txBody>
                    <a:bodyPr/>
                    <a:lstStyle/>
                    <a:p>
                      <a:endParaRPr lang="en-US"/>
                    </a:p>
                  </a:txBody>
                  <a:tcP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04392201"/>
                  </a:ext>
                </a:extLst>
              </a:tr>
              <a:tr h="413657">
                <a:tc>
                  <a:txBody>
                    <a:bodyPr/>
                    <a:lstStyle/>
                    <a:p>
                      <a:pPr marL="0" marR="0" lvl="0" indent="0" algn="ctr" rtl="0">
                        <a:spcBef>
                          <a:spcPts val="0"/>
                        </a:spcBef>
                        <a:spcAft>
                          <a:spcPts val="0"/>
                        </a:spcAft>
                        <a:buNone/>
                      </a:pPr>
                      <a:r>
                        <a:rPr lang="en-US" sz="1800" u="none" strike="noStrike" cap="none" dirty="0"/>
                        <a:t>Unit 4</a:t>
                      </a:r>
                      <a:endParaRPr dirty="0"/>
                    </a:p>
                    <a:p>
                      <a:pPr marL="0" marR="0" lvl="0" indent="0" algn="ctr" rtl="0">
                        <a:spcBef>
                          <a:spcPts val="0"/>
                        </a:spcBef>
                        <a:spcAft>
                          <a:spcPts val="0"/>
                        </a:spcAft>
                        <a:buNone/>
                      </a:pPr>
                      <a:r>
                        <a:rPr lang="en-US" sz="1800" u="none" strike="noStrike" cap="none" dirty="0"/>
                        <a:t>Outcome 1</a:t>
                      </a:r>
                      <a:endParaRPr sz="1800" u="none" strike="noStrike" cap="none" dirty="0"/>
                    </a:p>
                  </a:txBody>
                  <a:tcPr marL="91450" marR="91450" marT="45725" marB="45725"/>
                </a:tc>
                <a:tc>
                  <a:txBody>
                    <a:bodyPr/>
                    <a:lstStyle/>
                    <a:p>
                      <a:pPr marL="0" marR="0" lvl="0" indent="0" algn="ctr" rtl="0">
                        <a:spcBef>
                          <a:spcPts val="0"/>
                        </a:spcBef>
                        <a:spcAft>
                          <a:spcPts val="0"/>
                        </a:spcAft>
                        <a:buNone/>
                      </a:pPr>
                      <a:r>
                        <a:rPr lang="en-US" sz="1800" u="none" strike="noStrike" cap="none" dirty="0"/>
                        <a:t>40</a:t>
                      </a:r>
                      <a:endParaRPr sz="1800" u="none" strike="noStrike" cap="none" dirty="0"/>
                    </a:p>
                  </a:txBody>
                  <a:tcPr marL="91450" marR="91450" marT="45725" marB="45725"/>
                </a:tc>
                <a:tc rowSpan="2">
                  <a:txBody>
                    <a:bodyPr/>
                    <a:lstStyle/>
                    <a:p>
                      <a:pPr marL="0" marR="0" lvl="0" indent="0" algn="ctr" rtl="0">
                        <a:spcBef>
                          <a:spcPts val="0"/>
                        </a:spcBef>
                        <a:spcAft>
                          <a:spcPts val="0"/>
                        </a:spcAft>
                        <a:buNone/>
                      </a:pPr>
                      <a:endParaRPr sz="1800" u="none" strike="noStrike" cap="none" dirty="0"/>
                    </a:p>
                    <a:p>
                      <a:pPr marL="0" marR="0" lvl="0" indent="0" algn="ctr" rtl="0">
                        <a:lnSpc>
                          <a:spcPct val="100000"/>
                        </a:lnSpc>
                        <a:spcBef>
                          <a:spcPts val="0"/>
                        </a:spcBef>
                        <a:spcAft>
                          <a:spcPts val="0"/>
                        </a:spcAft>
                        <a:buClr>
                          <a:schemeClr val="dk1"/>
                        </a:buClr>
                        <a:buFont typeface="Calibri"/>
                        <a:buNone/>
                      </a:pPr>
                      <a:r>
                        <a:rPr lang="en-US" sz="1800" u="none" strike="noStrike" cap="none" dirty="0"/>
                        <a:t>30% of the total score</a:t>
                      </a:r>
                      <a:endParaRPr sz="1800" u="none" strike="noStrike" cap="none" dirty="0"/>
                    </a:p>
                  </a:txBody>
                  <a:tcPr marL="91450" marR="91450" marT="45725" marB="45725"/>
                </a:tc>
                <a:extLst>
                  <a:ext uri="{0D108BD9-81ED-4DB2-BD59-A6C34878D82A}">
                    <a16:rowId xmlns:a16="http://schemas.microsoft.com/office/drawing/2014/main" val="1831603139"/>
                  </a:ext>
                </a:extLst>
              </a:tr>
              <a:tr h="413657">
                <a:tc>
                  <a:txBody>
                    <a:bodyPr/>
                    <a:lstStyle/>
                    <a:p>
                      <a:pPr marL="0" marR="0" lvl="0" indent="0" algn="ctr" rtl="0">
                        <a:spcBef>
                          <a:spcPts val="0"/>
                        </a:spcBef>
                        <a:spcAft>
                          <a:spcPts val="0"/>
                        </a:spcAft>
                        <a:buNone/>
                      </a:pPr>
                      <a:r>
                        <a:rPr lang="en-US" sz="1800" u="none" strike="noStrike" cap="none" dirty="0"/>
                        <a:t>Unit 4</a:t>
                      </a:r>
                      <a:endParaRPr dirty="0"/>
                    </a:p>
                    <a:p>
                      <a:pPr marL="0" marR="0" lvl="0" indent="0" algn="ctr" rtl="0">
                        <a:spcBef>
                          <a:spcPts val="0"/>
                        </a:spcBef>
                        <a:spcAft>
                          <a:spcPts val="0"/>
                        </a:spcAft>
                        <a:buNone/>
                      </a:pPr>
                      <a:r>
                        <a:rPr lang="en-US" sz="1800" u="none" strike="noStrike" cap="none" dirty="0"/>
                        <a:t>Outcome 2</a:t>
                      </a:r>
                      <a:endParaRPr sz="1800" u="none" strike="noStrike" cap="none" dirty="0"/>
                    </a:p>
                  </a:txBody>
                  <a:tcPr marL="91450" marR="91450" marT="45725" marB="45725"/>
                </a:tc>
                <a:tc>
                  <a:txBody>
                    <a:bodyPr/>
                    <a:lstStyle/>
                    <a:p>
                      <a:pPr marL="0" marR="0" lvl="0" indent="0" algn="ctr" rtl="0">
                        <a:spcBef>
                          <a:spcPts val="0"/>
                        </a:spcBef>
                        <a:spcAft>
                          <a:spcPts val="0"/>
                        </a:spcAft>
                        <a:buNone/>
                      </a:pPr>
                      <a:r>
                        <a:rPr lang="en-US" sz="1800" u="none" strike="noStrike" cap="none" dirty="0"/>
                        <a:t>60</a:t>
                      </a:r>
                      <a:endParaRPr sz="1800" u="none" strike="noStrike" cap="none" dirty="0"/>
                    </a:p>
                  </a:txBody>
                  <a:tcPr marL="91450" marR="91450" marT="45725" marB="45725"/>
                </a:tc>
                <a:tc vMerge="1">
                  <a:txBody>
                    <a:bodyPr/>
                    <a:lstStyle/>
                    <a:p>
                      <a:endParaRPr lang="en-US"/>
                    </a:p>
                  </a:txBody>
                  <a:tcP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82684239"/>
                  </a:ext>
                </a:extLst>
              </a:tr>
              <a:tr h="165151">
                <a:tc>
                  <a:txBody>
                    <a:bodyPr/>
                    <a:lstStyle/>
                    <a:p>
                      <a:pPr algn="ctr"/>
                      <a:r>
                        <a:rPr lang="en-US" dirty="0"/>
                        <a:t>Examination</a:t>
                      </a:r>
                      <a:endParaRPr lang="en-AU" dirty="0"/>
                    </a:p>
                  </a:txBody>
                  <a:tcPr/>
                </a:tc>
                <a:tc>
                  <a:txBody>
                    <a:bodyPr/>
                    <a:lstStyle/>
                    <a:p>
                      <a:pPr algn="ctr"/>
                      <a:r>
                        <a:rPr lang="en-US" dirty="0"/>
                        <a:t>100</a:t>
                      </a:r>
                      <a:endParaRPr lang="en-AU" dirty="0"/>
                    </a:p>
                  </a:txBody>
                  <a:tcPr/>
                </a:tc>
                <a:tc>
                  <a:txBody>
                    <a:bodyPr/>
                    <a:lstStyle/>
                    <a:p>
                      <a:pPr algn="ctr"/>
                      <a:r>
                        <a:rPr lang="en-US" dirty="0"/>
                        <a:t>40% of the total score</a:t>
                      </a:r>
                      <a:endParaRPr lang="en-AU" dirty="0"/>
                    </a:p>
                  </a:txBody>
                  <a:tcPr/>
                </a:tc>
                <a:extLst>
                  <a:ext uri="{0D108BD9-81ED-4DB2-BD59-A6C34878D82A}">
                    <a16:rowId xmlns:a16="http://schemas.microsoft.com/office/drawing/2014/main" val="3062239261"/>
                  </a:ext>
                </a:extLst>
              </a:tr>
            </a:tbl>
          </a:graphicData>
        </a:graphic>
      </p:graphicFrame>
      <p:sp>
        <p:nvSpPr>
          <p:cNvPr id="10" name="TextBox 9">
            <a:extLst>
              <a:ext uri="{FF2B5EF4-FFF2-40B4-BE49-F238E27FC236}">
                <a16:creationId xmlns:a16="http://schemas.microsoft.com/office/drawing/2014/main" id="{D7FFAFC3-8BEE-4565-83FF-D8BBD1967D4F}"/>
              </a:ext>
            </a:extLst>
          </p:cNvPr>
          <p:cNvSpPr txBox="1"/>
          <p:nvPr/>
        </p:nvSpPr>
        <p:spPr>
          <a:xfrm>
            <a:off x="3792988" y="5130203"/>
            <a:ext cx="7846560" cy="1077218"/>
          </a:xfrm>
          <a:prstGeom prst="rect">
            <a:avLst/>
          </a:prstGeom>
          <a:noFill/>
        </p:spPr>
        <p:txBody>
          <a:bodyPr wrap="square">
            <a:spAutoFit/>
          </a:bodyPr>
          <a:lstStyle/>
          <a:p>
            <a:r>
              <a:rPr lang="en-US" sz="1600" b="0" i="0" dirty="0">
                <a:solidFill>
                  <a:srgbClr val="333333"/>
                </a:solidFill>
                <a:effectLst/>
                <a:latin typeface="HelveticaNeue-Light"/>
              </a:rPr>
              <a:t>Note: The VCAA applies the statistical moderation process to all school-based assessments.</a:t>
            </a:r>
            <a:r>
              <a:rPr lang="en-US" sz="1600" b="0" i="0" dirty="0">
                <a:solidFill>
                  <a:srgbClr val="202124"/>
                </a:solidFill>
                <a:effectLst/>
                <a:latin typeface="arial" panose="020B0604020202020204" pitchFamily="34" charset="0"/>
              </a:rPr>
              <a:t>  Statistical moderation is a </a:t>
            </a:r>
            <a:r>
              <a:rPr lang="en-US" sz="1600" i="0" dirty="0">
                <a:solidFill>
                  <a:srgbClr val="202124"/>
                </a:solidFill>
                <a:effectLst/>
                <a:latin typeface="arial" panose="020B0604020202020204" pitchFamily="34" charset="0"/>
              </a:rPr>
              <a:t>process applied </a:t>
            </a:r>
            <a:r>
              <a:rPr lang="en-US" sz="1600" b="0" i="0" dirty="0">
                <a:solidFill>
                  <a:srgbClr val="202124"/>
                </a:solidFill>
                <a:effectLst/>
                <a:latin typeface="arial" panose="020B0604020202020204" pitchFamily="34" charset="0"/>
              </a:rPr>
              <a:t>by the Victorian Curriculum and Assessment Authority (VCAA) to the scores awarded by teachers for school-based assessments.</a:t>
            </a:r>
            <a:endParaRPr lang="en-AU" sz="1600" dirty="0"/>
          </a:p>
        </p:txBody>
      </p:sp>
      <p:sp>
        <p:nvSpPr>
          <p:cNvPr id="6" name="TextBox 5">
            <a:extLst>
              <a:ext uri="{FF2B5EF4-FFF2-40B4-BE49-F238E27FC236}">
                <a16:creationId xmlns:a16="http://schemas.microsoft.com/office/drawing/2014/main" id="{5F8B52B4-8EF7-46B3-8914-C47987BE830E}"/>
              </a:ext>
            </a:extLst>
          </p:cNvPr>
          <p:cNvSpPr txBox="1"/>
          <p:nvPr/>
        </p:nvSpPr>
        <p:spPr>
          <a:xfrm>
            <a:off x="3781422" y="650579"/>
            <a:ext cx="7058027" cy="769441"/>
          </a:xfrm>
          <a:prstGeom prst="rect">
            <a:avLst/>
          </a:prstGeom>
          <a:noFill/>
        </p:spPr>
        <p:txBody>
          <a:bodyPr wrap="square">
            <a:spAutoFit/>
          </a:bodyPr>
          <a:lstStyle/>
          <a:p>
            <a:r>
              <a:rPr lang="en-US" sz="4400" b="1" dirty="0">
                <a:latin typeface="+mj-lt"/>
              </a:rPr>
              <a:t>Summary of Marks</a:t>
            </a:r>
            <a:endParaRPr lang="en-AU" sz="4400" b="1" dirty="0">
              <a:solidFill>
                <a:schemeClr val="tx1"/>
              </a:solidFill>
              <a:latin typeface="+mj-lt"/>
            </a:endParaRPr>
          </a:p>
        </p:txBody>
      </p:sp>
      <p:sp>
        <p:nvSpPr>
          <p:cNvPr id="7" name="Rectangle 6">
            <a:extLst>
              <a:ext uri="{FF2B5EF4-FFF2-40B4-BE49-F238E27FC236}">
                <a16:creationId xmlns:a16="http://schemas.microsoft.com/office/drawing/2014/main" id="{654C55DD-5775-4855-87BD-B98BFF47A383}"/>
              </a:ext>
            </a:extLst>
          </p:cNvPr>
          <p:cNvSpPr/>
          <p:nvPr/>
        </p:nvSpPr>
        <p:spPr>
          <a:xfrm>
            <a:off x="0" y="781235"/>
            <a:ext cx="3488924" cy="5291091"/>
          </a:xfrm>
          <a:prstGeom prst="rect">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AU" dirty="0"/>
          </a:p>
        </p:txBody>
      </p:sp>
      <p:pic>
        <p:nvPicPr>
          <p:cNvPr id="3" name="Picture 2" descr="A person sitting on a couch&#10;&#10;Description automatically generated with medium confidence">
            <a:extLst>
              <a:ext uri="{FF2B5EF4-FFF2-40B4-BE49-F238E27FC236}">
                <a16:creationId xmlns:a16="http://schemas.microsoft.com/office/drawing/2014/main" id="{55A6E5DD-A339-4064-8C40-14F4BF486DA1}"/>
              </a:ext>
            </a:extLst>
          </p:cNvPr>
          <p:cNvPicPr>
            <a:picLocks noChangeAspect="1"/>
          </p:cNvPicPr>
          <p:nvPr/>
        </p:nvPicPr>
        <p:blipFill>
          <a:blip r:embed="rId2"/>
          <a:stretch>
            <a:fillRect/>
          </a:stretch>
        </p:blipFill>
        <p:spPr>
          <a:xfrm>
            <a:off x="0" y="781234"/>
            <a:ext cx="3488924" cy="5291091"/>
          </a:xfrm>
          <a:prstGeom prst="rect">
            <a:avLst/>
          </a:prstGeom>
        </p:spPr>
      </p:pic>
    </p:spTree>
    <p:extLst>
      <p:ext uri="{BB962C8B-B14F-4D97-AF65-F5344CB8AC3E}">
        <p14:creationId xmlns:p14="http://schemas.microsoft.com/office/powerpoint/2010/main" val="4622748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B9B87C6-2CA1-DCAB-A22E-588EBC56292A}"/>
              </a:ext>
            </a:extLst>
          </p:cNvPr>
          <p:cNvSpPr txBox="1"/>
          <p:nvPr/>
        </p:nvSpPr>
        <p:spPr>
          <a:xfrm>
            <a:off x="422826" y="214014"/>
            <a:ext cx="7058027" cy="769441"/>
          </a:xfrm>
          <a:prstGeom prst="rect">
            <a:avLst/>
          </a:prstGeom>
          <a:noFill/>
        </p:spPr>
        <p:txBody>
          <a:bodyPr wrap="square">
            <a:spAutoFit/>
          </a:bodyPr>
          <a:lstStyle/>
          <a:p>
            <a:r>
              <a:rPr lang="en-US" sz="4400" b="1" dirty="0">
                <a:solidFill>
                  <a:schemeClr val="tx1"/>
                </a:solidFill>
                <a:latin typeface="+mj-lt"/>
              </a:rPr>
              <a:t>Cross-study Specifications</a:t>
            </a:r>
            <a:endParaRPr lang="en-AU" sz="4400" b="1" dirty="0">
              <a:solidFill>
                <a:schemeClr val="tx1"/>
              </a:solidFill>
              <a:latin typeface="+mj-lt"/>
            </a:endParaRPr>
          </a:p>
        </p:txBody>
      </p:sp>
      <p:pic>
        <p:nvPicPr>
          <p:cNvPr id="10" name="Graphic 9" descr="Kangaroo with solid fill">
            <a:extLst>
              <a:ext uri="{FF2B5EF4-FFF2-40B4-BE49-F238E27FC236}">
                <a16:creationId xmlns:a16="http://schemas.microsoft.com/office/drawing/2014/main" id="{5AB14385-A53A-B04E-F89D-DB72780105E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22826" y="2266189"/>
            <a:ext cx="914400" cy="914400"/>
          </a:xfrm>
          <a:prstGeom prst="rect">
            <a:avLst/>
          </a:prstGeom>
        </p:spPr>
      </p:pic>
      <p:sp>
        <p:nvSpPr>
          <p:cNvPr id="11" name="Rectangle 10">
            <a:extLst>
              <a:ext uri="{FF2B5EF4-FFF2-40B4-BE49-F238E27FC236}">
                <a16:creationId xmlns:a16="http://schemas.microsoft.com/office/drawing/2014/main" id="{CC474A19-269A-0A25-822D-335184605732}"/>
              </a:ext>
            </a:extLst>
          </p:cNvPr>
          <p:cNvSpPr/>
          <p:nvPr/>
        </p:nvSpPr>
        <p:spPr>
          <a:xfrm>
            <a:off x="422826" y="2194953"/>
            <a:ext cx="5568047" cy="952216"/>
          </a:xfrm>
          <a:prstGeom prst="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r>
              <a:rPr lang="en-US" sz="2000" dirty="0"/>
              <a:t>     Aboriginal and Torres Strait Islander </a:t>
            </a:r>
          </a:p>
          <a:p>
            <a:pPr algn="ctr"/>
            <a:r>
              <a:rPr lang="en-US" sz="2000" dirty="0"/>
              <a:t>    knowledge, culture and history</a:t>
            </a:r>
            <a:endParaRPr lang="en-AU" sz="2000" dirty="0"/>
          </a:p>
        </p:txBody>
      </p:sp>
      <p:sp>
        <p:nvSpPr>
          <p:cNvPr id="12" name="Rectangle 11">
            <a:extLst>
              <a:ext uri="{FF2B5EF4-FFF2-40B4-BE49-F238E27FC236}">
                <a16:creationId xmlns:a16="http://schemas.microsoft.com/office/drawing/2014/main" id="{0F3F7D58-AE88-C443-B916-9A65ECC8B2B6}"/>
              </a:ext>
            </a:extLst>
          </p:cNvPr>
          <p:cNvSpPr/>
          <p:nvPr/>
        </p:nvSpPr>
        <p:spPr>
          <a:xfrm>
            <a:off x="424203" y="3312455"/>
            <a:ext cx="5568047" cy="952216"/>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000" dirty="0"/>
              <a:t>Food Citizenship</a:t>
            </a:r>
            <a:endParaRPr lang="en-AU" sz="2000" dirty="0"/>
          </a:p>
        </p:txBody>
      </p:sp>
      <p:pic>
        <p:nvPicPr>
          <p:cNvPr id="14" name="Graphic 13" descr="Handshake with solid fill">
            <a:extLst>
              <a:ext uri="{FF2B5EF4-FFF2-40B4-BE49-F238E27FC236}">
                <a16:creationId xmlns:a16="http://schemas.microsoft.com/office/drawing/2014/main" id="{82ED8C71-C979-764C-8671-F30D4FB851F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50235" y="3345875"/>
            <a:ext cx="999241" cy="999241"/>
          </a:xfrm>
          <a:prstGeom prst="rect">
            <a:avLst/>
          </a:prstGeom>
        </p:spPr>
      </p:pic>
      <p:sp>
        <p:nvSpPr>
          <p:cNvPr id="15" name="Rectangle 14">
            <a:extLst>
              <a:ext uri="{FF2B5EF4-FFF2-40B4-BE49-F238E27FC236}">
                <a16:creationId xmlns:a16="http://schemas.microsoft.com/office/drawing/2014/main" id="{C6FB6846-B3CA-ECBC-2E67-4916B30ABCEE}"/>
              </a:ext>
            </a:extLst>
          </p:cNvPr>
          <p:cNvSpPr/>
          <p:nvPr/>
        </p:nvSpPr>
        <p:spPr>
          <a:xfrm>
            <a:off x="424203" y="4463377"/>
            <a:ext cx="5568047" cy="952216"/>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000" dirty="0"/>
              <a:t>Food Security and Food Sovereignty</a:t>
            </a:r>
            <a:endParaRPr lang="en-AU" sz="2000" dirty="0"/>
          </a:p>
        </p:txBody>
      </p:sp>
      <p:pic>
        <p:nvPicPr>
          <p:cNvPr id="17" name="Graphic 16" descr="Grocery bag with solid fill">
            <a:extLst>
              <a:ext uri="{FF2B5EF4-FFF2-40B4-BE49-F238E27FC236}">
                <a16:creationId xmlns:a16="http://schemas.microsoft.com/office/drawing/2014/main" id="{8C80A4DC-C69B-1EA8-8D1E-8382BA47507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24206" y="4489516"/>
            <a:ext cx="914400" cy="914400"/>
          </a:xfrm>
          <a:prstGeom prst="rect">
            <a:avLst/>
          </a:prstGeom>
        </p:spPr>
      </p:pic>
      <p:sp>
        <p:nvSpPr>
          <p:cNvPr id="18" name="Rectangle 17">
            <a:extLst>
              <a:ext uri="{FF2B5EF4-FFF2-40B4-BE49-F238E27FC236}">
                <a16:creationId xmlns:a16="http://schemas.microsoft.com/office/drawing/2014/main" id="{366AD05E-E2DB-AEB9-44D2-F0FAEB4A7D65}"/>
              </a:ext>
            </a:extLst>
          </p:cNvPr>
          <p:cNvSpPr/>
          <p:nvPr/>
        </p:nvSpPr>
        <p:spPr>
          <a:xfrm>
            <a:off x="424203" y="5614299"/>
            <a:ext cx="5568047" cy="952216"/>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000" dirty="0"/>
              <a:t>Food Systems</a:t>
            </a:r>
            <a:endParaRPr lang="en-AU" sz="2000" dirty="0"/>
          </a:p>
        </p:txBody>
      </p:sp>
      <p:pic>
        <p:nvPicPr>
          <p:cNvPr id="20" name="Graphic 19" descr="Crops with solid fill">
            <a:extLst>
              <a:ext uri="{FF2B5EF4-FFF2-40B4-BE49-F238E27FC236}">
                <a16:creationId xmlns:a16="http://schemas.microsoft.com/office/drawing/2014/main" id="{4FB45462-8B53-1037-3D39-9EC5FCB37740}"/>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87889" y="5576483"/>
            <a:ext cx="914400" cy="914400"/>
          </a:xfrm>
          <a:prstGeom prst="rect">
            <a:avLst/>
          </a:prstGeom>
        </p:spPr>
      </p:pic>
      <p:sp>
        <p:nvSpPr>
          <p:cNvPr id="21" name="Rectangle 20">
            <a:extLst>
              <a:ext uri="{FF2B5EF4-FFF2-40B4-BE49-F238E27FC236}">
                <a16:creationId xmlns:a16="http://schemas.microsoft.com/office/drawing/2014/main" id="{E6A10C0A-DD8F-A309-1A0A-EFE5CCB80184}"/>
              </a:ext>
            </a:extLst>
          </p:cNvPr>
          <p:cNvSpPr/>
          <p:nvPr/>
        </p:nvSpPr>
        <p:spPr>
          <a:xfrm>
            <a:off x="6199748" y="2197160"/>
            <a:ext cx="5568047" cy="952216"/>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000" dirty="0"/>
              <a:t>         Healthy Eating: Eat for Health Program</a:t>
            </a:r>
            <a:endParaRPr lang="en-AU" sz="2000" dirty="0"/>
          </a:p>
        </p:txBody>
      </p:sp>
      <p:pic>
        <p:nvPicPr>
          <p:cNvPr id="23" name="Graphic 22" descr="Fruit bowl with solid fill">
            <a:extLst>
              <a:ext uri="{FF2B5EF4-FFF2-40B4-BE49-F238E27FC236}">
                <a16:creationId xmlns:a16="http://schemas.microsoft.com/office/drawing/2014/main" id="{623F14C9-3003-FB51-0277-B11E196DBE96}"/>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6251705" y="2228663"/>
            <a:ext cx="914400" cy="914400"/>
          </a:xfrm>
          <a:prstGeom prst="rect">
            <a:avLst/>
          </a:prstGeom>
        </p:spPr>
      </p:pic>
      <p:sp>
        <p:nvSpPr>
          <p:cNvPr id="24" name="Rectangle 23">
            <a:extLst>
              <a:ext uri="{FF2B5EF4-FFF2-40B4-BE49-F238E27FC236}">
                <a16:creationId xmlns:a16="http://schemas.microsoft.com/office/drawing/2014/main" id="{7DE2C9C7-60CE-1D43-0DA9-F02461B502E6}"/>
              </a:ext>
            </a:extLst>
          </p:cNvPr>
          <p:cNvSpPr/>
          <p:nvPr/>
        </p:nvSpPr>
        <p:spPr>
          <a:xfrm>
            <a:off x="6199748" y="3315882"/>
            <a:ext cx="5568047" cy="952216"/>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000" dirty="0"/>
              <a:t>         Innovations and Technologies</a:t>
            </a:r>
            <a:endParaRPr lang="en-AU" sz="2000" dirty="0"/>
          </a:p>
        </p:txBody>
      </p:sp>
      <p:pic>
        <p:nvPicPr>
          <p:cNvPr id="26" name="Graphic 25" descr="Cloud Computing with solid fill">
            <a:extLst>
              <a:ext uri="{FF2B5EF4-FFF2-40B4-BE49-F238E27FC236}">
                <a16:creationId xmlns:a16="http://schemas.microsoft.com/office/drawing/2014/main" id="{AEBAB5D9-506D-FD5A-D000-D3B9AA3C96C3}"/>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6275164" y="3372606"/>
            <a:ext cx="914400" cy="914400"/>
          </a:xfrm>
          <a:prstGeom prst="rect">
            <a:avLst/>
          </a:prstGeom>
        </p:spPr>
      </p:pic>
      <p:sp>
        <p:nvSpPr>
          <p:cNvPr id="27" name="Rectangle 26">
            <a:extLst>
              <a:ext uri="{FF2B5EF4-FFF2-40B4-BE49-F238E27FC236}">
                <a16:creationId xmlns:a16="http://schemas.microsoft.com/office/drawing/2014/main" id="{72F2230A-69B1-5FEC-1AC1-BF3EBFE8EBCD}"/>
              </a:ext>
            </a:extLst>
          </p:cNvPr>
          <p:cNvSpPr/>
          <p:nvPr/>
        </p:nvSpPr>
        <p:spPr>
          <a:xfrm>
            <a:off x="6199749" y="4482285"/>
            <a:ext cx="5568047" cy="952216"/>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000" dirty="0"/>
              <a:t>Issues in Food</a:t>
            </a:r>
            <a:endParaRPr lang="en-AU" sz="2000" dirty="0"/>
          </a:p>
        </p:txBody>
      </p:sp>
      <p:pic>
        <p:nvPicPr>
          <p:cNvPr id="29" name="Graphic 28" descr="Gavel with solid fill">
            <a:extLst>
              <a:ext uri="{FF2B5EF4-FFF2-40B4-BE49-F238E27FC236}">
                <a16:creationId xmlns:a16="http://schemas.microsoft.com/office/drawing/2014/main" id="{35B448CD-FB6D-A2B2-BC74-2AA00C667143}"/>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6275164" y="4482285"/>
            <a:ext cx="914400" cy="914400"/>
          </a:xfrm>
          <a:prstGeom prst="rect">
            <a:avLst/>
          </a:prstGeom>
        </p:spPr>
      </p:pic>
      <p:sp>
        <p:nvSpPr>
          <p:cNvPr id="30" name="Rectangle 29">
            <a:extLst>
              <a:ext uri="{FF2B5EF4-FFF2-40B4-BE49-F238E27FC236}">
                <a16:creationId xmlns:a16="http://schemas.microsoft.com/office/drawing/2014/main" id="{57ED02E4-6446-F9E4-C97C-F16249623ED8}"/>
              </a:ext>
            </a:extLst>
          </p:cNvPr>
          <p:cNvSpPr/>
          <p:nvPr/>
        </p:nvSpPr>
        <p:spPr>
          <a:xfrm>
            <a:off x="6199749" y="5614299"/>
            <a:ext cx="5568047" cy="952216"/>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000" dirty="0"/>
              <a:t>Sustainability </a:t>
            </a:r>
          </a:p>
          <a:p>
            <a:pPr algn="ctr"/>
            <a:r>
              <a:rPr lang="en-US" sz="2000" dirty="0"/>
              <a:t>(Environmental, Economic &amp; Social)</a:t>
            </a:r>
            <a:endParaRPr lang="en-AU" sz="2000" dirty="0"/>
          </a:p>
        </p:txBody>
      </p:sp>
      <p:pic>
        <p:nvPicPr>
          <p:cNvPr id="32" name="Graphic 31" descr="Open hand with plant with solid fill">
            <a:extLst>
              <a:ext uri="{FF2B5EF4-FFF2-40B4-BE49-F238E27FC236}">
                <a16:creationId xmlns:a16="http://schemas.microsoft.com/office/drawing/2014/main" id="{23A8C94D-140F-5684-1E66-82808C9F5E3F}"/>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6251705" y="5576483"/>
            <a:ext cx="914400" cy="914400"/>
          </a:xfrm>
          <a:prstGeom prst="rect">
            <a:avLst/>
          </a:prstGeom>
        </p:spPr>
      </p:pic>
      <p:sp>
        <p:nvSpPr>
          <p:cNvPr id="33" name="TextBox 32">
            <a:extLst>
              <a:ext uri="{FF2B5EF4-FFF2-40B4-BE49-F238E27FC236}">
                <a16:creationId xmlns:a16="http://schemas.microsoft.com/office/drawing/2014/main" id="{237F1429-A750-C03A-0EEA-18F9748AEAF3}"/>
              </a:ext>
            </a:extLst>
          </p:cNvPr>
          <p:cNvSpPr txBox="1"/>
          <p:nvPr/>
        </p:nvSpPr>
        <p:spPr>
          <a:xfrm>
            <a:off x="346487" y="1036893"/>
            <a:ext cx="11503006" cy="923330"/>
          </a:xfrm>
          <a:prstGeom prst="rect">
            <a:avLst/>
          </a:prstGeom>
          <a:noFill/>
        </p:spPr>
        <p:txBody>
          <a:bodyPr wrap="square" rtlCol="0">
            <a:spAutoFit/>
          </a:bodyPr>
          <a:lstStyle/>
          <a:p>
            <a:r>
              <a:rPr lang="en-US" dirty="0"/>
              <a:t>The following concepts underpin VCE Food Studies.</a:t>
            </a:r>
          </a:p>
          <a:p>
            <a:r>
              <a:rPr lang="en-US" dirty="0"/>
              <a:t>Students need to develop the ability to use and apply these concepts when framing questions, and discussing, interpreting, analysing and evaluating issues related to the food system.</a:t>
            </a:r>
            <a:endParaRPr lang="en-AU" dirty="0"/>
          </a:p>
        </p:txBody>
      </p:sp>
    </p:spTree>
    <p:extLst>
      <p:ext uri="{BB962C8B-B14F-4D97-AF65-F5344CB8AC3E}">
        <p14:creationId xmlns:p14="http://schemas.microsoft.com/office/powerpoint/2010/main" val="33280360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B9B87C6-2CA1-DCAB-A22E-588EBC56292A}"/>
              </a:ext>
            </a:extLst>
          </p:cNvPr>
          <p:cNvSpPr txBox="1"/>
          <p:nvPr/>
        </p:nvSpPr>
        <p:spPr>
          <a:xfrm>
            <a:off x="537327" y="344508"/>
            <a:ext cx="7058027" cy="769441"/>
          </a:xfrm>
          <a:prstGeom prst="rect">
            <a:avLst/>
          </a:prstGeom>
          <a:noFill/>
        </p:spPr>
        <p:txBody>
          <a:bodyPr wrap="square">
            <a:spAutoFit/>
          </a:bodyPr>
          <a:lstStyle/>
          <a:p>
            <a:r>
              <a:rPr lang="en-US" sz="4400" b="1" dirty="0">
                <a:solidFill>
                  <a:schemeClr val="tx1"/>
                </a:solidFill>
                <a:latin typeface="+mj-lt"/>
              </a:rPr>
              <a:t>Practical Activities</a:t>
            </a:r>
            <a:endParaRPr lang="en-AU" sz="4400" b="1" dirty="0">
              <a:solidFill>
                <a:schemeClr val="tx1"/>
              </a:solidFill>
              <a:latin typeface="+mj-lt"/>
            </a:endParaRPr>
          </a:p>
        </p:txBody>
      </p:sp>
      <p:sp>
        <p:nvSpPr>
          <p:cNvPr id="33" name="TextBox 32">
            <a:extLst>
              <a:ext uri="{FF2B5EF4-FFF2-40B4-BE49-F238E27FC236}">
                <a16:creationId xmlns:a16="http://schemas.microsoft.com/office/drawing/2014/main" id="{237F1429-A750-C03A-0EEA-18F9748AEAF3}"/>
              </a:ext>
            </a:extLst>
          </p:cNvPr>
          <p:cNvSpPr txBox="1"/>
          <p:nvPr/>
        </p:nvSpPr>
        <p:spPr>
          <a:xfrm>
            <a:off x="537327" y="1036893"/>
            <a:ext cx="9398525" cy="923330"/>
          </a:xfrm>
          <a:prstGeom prst="rect">
            <a:avLst/>
          </a:prstGeom>
          <a:noFill/>
        </p:spPr>
        <p:txBody>
          <a:bodyPr wrap="square" rtlCol="0">
            <a:spAutoFit/>
          </a:bodyPr>
          <a:lstStyle/>
          <a:p>
            <a:r>
              <a:rPr lang="en-US" dirty="0"/>
              <a:t>Practical activities must be planned according to key knowledge and key skills specific to an area of study.  They enable students to apply and demonstrate key knowledge and key skills in practical ways.</a:t>
            </a:r>
            <a:endParaRPr lang="en-AU" dirty="0"/>
          </a:p>
        </p:txBody>
      </p:sp>
      <p:graphicFrame>
        <p:nvGraphicFramePr>
          <p:cNvPr id="3" name="Diagram 2">
            <a:extLst>
              <a:ext uri="{FF2B5EF4-FFF2-40B4-BE49-F238E27FC236}">
                <a16:creationId xmlns:a16="http://schemas.microsoft.com/office/drawing/2014/main" id="{6C8AAB07-88CF-E373-1A31-654E6538A082}"/>
              </a:ext>
            </a:extLst>
          </p:cNvPr>
          <p:cNvGraphicFramePr/>
          <p:nvPr>
            <p:extLst>
              <p:ext uri="{D42A27DB-BD31-4B8C-83A1-F6EECF244321}">
                <p14:modId xmlns:p14="http://schemas.microsoft.com/office/powerpoint/2010/main" val="120917140"/>
              </p:ext>
            </p:extLst>
          </p:nvPr>
        </p:nvGraphicFramePr>
        <p:xfrm>
          <a:off x="734243" y="1646723"/>
          <a:ext cx="10723514"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4811183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1374</TotalTime>
  <Words>1069</Words>
  <Application>Microsoft Office PowerPoint</Application>
  <PresentationFormat>Widescreen</PresentationFormat>
  <Paragraphs>164</Paragraphs>
  <Slides>15</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Arial</vt:lpstr>
      <vt:lpstr>Arial</vt:lpstr>
      <vt:lpstr>Calibri</vt:lpstr>
      <vt:lpstr>Calibri Light</vt:lpstr>
      <vt:lpstr>HelveticaNeue-Light</vt:lpstr>
      <vt:lpstr>Wingdings</vt:lpstr>
      <vt:lpstr>Office Theme</vt:lpstr>
      <vt:lpstr>PowerPoint Presentation</vt:lpstr>
      <vt:lpstr>About your teacher…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Carolyn Mittra</dc:creator>
  <cp:lastModifiedBy>micah mittra</cp:lastModifiedBy>
  <cp:revision>21</cp:revision>
  <dcterms:created xsi:type="dcterms:W3CDTF">2021-11-10T04:54:51Z</dcterms:created>
  <dcterms:modified xsi:type="dcterms:W3CDTF">2022-11-02T11:48:48Z</dcterms:modified>
</cp:coreProperties>
</file>