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D87C-4026-A9F0-37AA-6C12736C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9FB2A-329B-D511-DFCB-D6267997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8951-2289-4579-877C-4048BEDDC1C9}" type="datetimeFigureOut">
              <a:rPr lang="en-AU" smtClean="0"/>
              <a:t>30/01/2023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11871-76B2-29FB-2556-0887CCF7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BCCD0-CB87-46E8-268D-94F395BF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62F5-662F-44A4-BD46-AD19F4A94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2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FB0FD-C80C-C378-3229-4C1A5CA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3F4E-E486-AEA7-5324-8CBE87F7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12209-215A-AF04-58EB-E0C92AFB5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8951-2289-4579-877C-4048BEDDC1C9}" type="datetimeFigureOut">
              <a:rPr lang="en-AU" smtClean="0"/>
              <a:t>30/01/2023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1532-387E-4B37-C754-1E7C9DB85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61BED-F316-C1EA-4F66-AC82387F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62F5-662F-44A4-BD46-AD19F4A94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92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941E26-FDAE-1569-3EE4-9B6EF1B5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2400"/>
              <a:t>Unit</a:t>
            </a:r>
            <a:r>
              <a:rPr lang="en-US" sz="2400" spc="-25"/>
              <a:t> </a:t>
            </a:r>
            <a:r>
              <a:rPr lang="en-US" sz="2400" spc="-20"/>
              <a:t>1.1.1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en-US" sz="2400"/>
              <a:t>Food</a:t>
            </a:r>
            <a:r>
              <a:rPr lang="en-US" sz="2400" spc="-30"/>
              <a:t> </a:t>
            </a:r>
            <a:r>
              <a:rPr lang="en-US" sz="2400"/>
              <a:t>Systems,</a:t>
            </a:r>
            <a:r>
              <a:rPr lang="en-US" sz="2400" spc="-20"/>
              <a:t> </a:t>
            </a:r>
            <a:r>
              <a:rPr lang="en-US" sz="2400"/>
              <a:t>Food</a:t>
            </a:r>
            <a:r>
              <a:rPr lang="en-US" sz="2400" spc="-20"/>
              <a:t> </a:t>
            </a:r>
            <a:r>
              <a:rPr lang="en-US" sz="2400"/>
              <a:t>Products</a:t>
            </a:r>
            <a:r>
              <a:rPr lang="en-US" sz="2400" spc="-25"/>
              <a:t> </a:t>
            </a:r>
            <a:r>
              <a:rPr lang="en-US" sz="2400"/>
              <a:t>and</a:t>
            </a:r>
            <a:r>
              <a:rPr lang="en-US" sz="2400" spc="-40"/>
              <a:t> </a:t>
            </a:r>
            <a:r>
              <a:rPr lang="en-US" sz="2400"/>
              <a:t>Food</a:t>
            </a:r>
            <a:r>
              <a:rPr lang="en-US" sz="2400" spc="-15"/>
              <a:t> </a:t>
            </a:r>
            <a:r>
              <a:rPr lang="en-US" sz="2400" spc="-10"/>
              <a:t>Practices</a:t>
            </a:r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58026-1A44-4E1C-2193-5C487F524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4DECB-D5FD-76FB-ABFE-664F009F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31BD6-3E21-3A88-2D99-6C9ED3E2B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9C821-0F73-776A-5E98-2A2FEBD6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lang="en-US" sz="2800"/>
              <a:t>Factors Influencing</a:t>
            </a:r>
            <a:r>
              <a:rPr lang="en-US" sz="2800" spc="-45"/>
              <a:t> </a:t>
            </a:r>
            <a:r>
              <a:rPr lang="en-US" sz="2800"/>
              <a:t>the</a:t>
            </a:r>
            <a:r>
              <a:rPr lang="en-US" sz="2800" spc="-10"/>
              <a:t> </a:t>
            </a:r>
            <a:r>
              <a:rPr lang="en-US" sz="2800"/>
              <a:t>Emergence</a:t>
            </a:r>
            <a:r>
              <a:rPr lang="en-US" sz="2800" spc="25"/>
              <a:t> </a:t>
            </a:r>
            <a:r>
              <a:rPr lang="en-US" sz="2800"/>
              <a:t>of</a:t>
            </a:r>
            <a:r>
              <a:rPr lang="en-US" sz="2800" spc="-5"/>
              <a:t> </a:t>
            </a:r>
            <a:r>
              <a:rPr lang="en-US" sz="2800"/>
              <a:t>Different</a:t>
            </a:r>
            <a:r>
              <a:rPr lang="en-US" sz="2800" spc="15"/>
              <a:t> </a:t>
            </a:r>
            <a:r>
              <a:rPr lang="en-US" sz="2800" spc="-20"/>
              <a:t>Food </a:t>
            </a:r>
            <a:r>
              <a:rPr lang="en-US" sz="2800" spc="-10"/>
              <a:t>Systems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D8F4F-2940-AC54-553E-25B28C847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F628E0-1EC6-B63D-B824-4AF84432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lang="en-AU"/>
              <a:t>Environmental</a:t>
            </a:r>
            <a:r>
              <a:rPr lang="en-AU" spc="-45"/>
              <a:t> </a:t>
            </a:r>
            <a:r>
              <a:rPr lang="en-AU" spc="-10"/>
              <a:t>Factors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53614-B229-D2D9-B8DC-CE6CC8581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3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B25D5A-C519-E3AB-EB70-FD16FADD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800" spc="-10">
                <a:solidFill>
                  <a:srgbClr val="000000"/>
                </a:solidFill>
              </a:rPr>
              <a:t>Temperature</a:t>
            </a:r>
            <a:endParaRPr lang="en-AU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BEC8C-CF51-A550-8253-7732BA5BE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5324A8-F91F-9D99-BD88-7481BF33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800">
                <a:solidFill>
                  <a:srgbClr val="000000"/>
                </a:solidFill>
              </a:rPr>
              <a:t>Location</a:t>
            </a:r>
            <a:r>
              <a:rPr lang="en-AU" sz="1800" spc="-10">
                <a:solidFill>
                  <a:srgbClr val="000000"/>
                </a:solidFill>
              </a:rPr>
              <a:t> </a:t>
            </a:r>
            <a:r>
              <a:rPr lang="en-AU" sz="1800">
                <a:solidFill>
                  <a:srgbClr val="000000"/>
                </a:solidFill>
              </a:rPr>
              <a:t>and</a:t>
            </a:r>
            <a:r>
              <a:rPr lang="en-AU" sz="1800" spc="-10">
                <a:solidFill>
                  <a:srgbClr val="000000"/>
                </a:solidFill>
              </a:rPr>
              <a:t> Topography</a:t>
            </a:r>
            <a:endParaRPr lang="en-AU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33571-6090-9BCE-A042-B0F2FC6523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49E511-9CC7-9C53-B657-DDED3E39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lang="en-AU"/>
              <a:t>Historical</a:t>
            </a:r>
            <a:r>
              <a:rPr lang="en-AU" spc="-40"/>
              <a:t> </a:t>
            </a:r>
            <a:r>
              <a:rPr lang="en-AU" spc="-10"/>
              <a:t>Factors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A044F-D04A-8C06-C83D-212C7CB66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2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383C2-6E4F-0A00-BF3F-B094DCCC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9CB41-B8DB-2C99-6186-4645DF979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41EF2C-52C2-97B4-7ABA-552620FC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lang="en-AU"/>
              <a:t>Social</a:t>
            </a:r>
            <a:r>
              <a:rPr lang="en-AU" spc="-25"/>
              <a:t> </a:t>
            </a:r>
            <a:r>
              <a:rPr lang="en-AU" spc="-10"/>
              <a:t>Factors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B5CDD-5210-C290-A222-C74A4FF71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81F939-8076-EC52-D628-8DFC6FDD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C6FD7-EB94-EED7-E87B-6268D4B7D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5566D-EDD2-17C0-8AA5-633AA280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95AF2-1B5D-605C-5F98-05B159750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A2BDF-F094-275D-A84F-98B2A97C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87781-7225-8204-2DF3-D2567BEAD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ECC54-521D-68CC-3B7F-58A77D17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C6C0-E005-8493-9C2E-BC0426DBD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9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43F28-3DCC-6C37-0EBD-9652CC16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31B22-4678-23D7-DCAF-32F72F91C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0BC0D9-9DC2-590A-9C95-A458F290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pc="-10"/>
              <a:t>Technological</a:t>
            </a:r>
            <a:r>
              <a:rPr lang="en-AU" spc="-55"/>
              <a:t> </a:t>
            </a:r>
            <a:r>
              <a:rPr lang="en-AU" spc="-10"/>
              <a:t>Factors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93431-8FF4-5273-28C2-BEF08E97C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AE9A58-26AA-DD8C-CCA2-84C14E1D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800"/>
              <a:t>The</a:t>
            </a:r>
            <a:r>
              <a:rPr lang="en-AU" sz="2800" spc="-5"/>
              <a:t> </a:t>
            </a:r>
            <a:r>
              <a:rPr lang="en-AU" sz="2800"/>
              <a:t>Food</a:t>
            </a:r>
            <a:r>
              <a:rPr lang="en-AU" sz="2800" spc="-15"/>
              <a:t> </a:t>
            </a:r>
            <a:r>
              <a:rPr lang="en-AU" sz="2800" spc="-10"/>
              <a:t>System</a:t>
            </a:r>
            <a:endParaRPr lang="en-AU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7FF42-D7C8-93E8-297C-A04D3001D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4247F-BB81-CD11-4C4F-19B0B432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Components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10"/>
              <a:t> </a:t>
            </a:r>
            <a:r>
              <a:rPr lang="en-US"/>
              <a:t>Food</a:t>
            </a:r>
            <a:r>
              <a:rPr lang="en-US" spc="-15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CE1B0-77FF-BF20-FADE-8E120B00D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B99478-211B-8C2F-888F-AEC152A5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/>
              <a:t>Processing</a:t>
            </a:r>
            <a:r>
              <a:rPr lang="en-AU" spc="-35"/>
              <a:t> </a:t>
            </a:r>
            <a:r>
              <a:rPr lang="en-AU"/>
              <a:t>and</a:t>
            </a:r>
            <a:r>
              <a:rPr lang="en-AU" spc="10"/>
              <a:t> </a:t>
            </a:r>
            <a:r>
              <a:rPr lang="en-AU" spc="-10"/>
              <a:t>Packaging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F4521-CB61-C744-FBFC-B02E8F208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2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EA37EE-F51F-49B3-8960-3C991195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/>
              <a:t>Distribution</a:t>
            </a:r>
            <a:r>
              <a:rPr lang="en-AU" spc="-50"/>
              <a:t> </a:t>
            </a:r>
            <a:r>
              <a:rPr lang="en-AU"/>
              <a:t>and</a:t>
            </a:r>
            <a:r>
              <a:rPr lang="en-AU" spc="-95"/>
              <a:t> </a:t>
            </a:r>
            <a:r>
              <a:rPr lang="en-AU" spc="-10"/>
              <a:t>Access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C8944-15D4-1DC9-1763-BC712BC9D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7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3CD9BE-4098-8CE2-6A7A-C4E460B4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/>
              <a:t>Media</a:t>
            </a:r>
            <a:r>
              <a:rPr lang="en-AU" spc="-15"/>
              <a:t> </a:t>
            </a:r>
            <a:r>
              <a:rPr lang="en-AU"/>
              <a:t>and</a:t>
            </a:r>
            <a:r>
              <a:rPr lang="en-AU" spc="-25"/>
              <a:t> </a:t>
            </a:r>
            <a:r>
              <a:rPr lang="en-AU" spc="-10"/>
              <a:t>Marketing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30775-9C0D-D5D7-8CEE-EC3660C68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E8159A-E99E-04F8-0FBE-8A0E2F2D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/>
              <a:t>Waste</a:t>
            </a:r>
            <a:r>
              <a:rPr lang="en-AU" spc="-100"/>
              <a:t> </a:t>
            </a:r>
            <a:r>
              <a:rPr lang="en-AU" spc="-10"/>
              <a:t>Management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D80F9-D7E7-25FB-322E-9F89D4305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C3FB1F-168F-7A1A-59F7-5413C2E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800"/>
              <a:t>Food</a:t>
            </a:r>
            <a:r>
              <a:rPr lang="en-AU" sz="2800" spc="-15"/>
              <a:t> </a:t>
            </a:r>
            <a:r>
              <a:rPr lang="en-AU" sz="2800" spc="-10"/>
              <a:t>Products</a:t>
            </a:r>
            <a:endParaRPr lang="en-AU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A039A-02D2-2CB1-7DE0-6C4BC047B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Unit 1.1.1 Food Systems, Food Products and Food Practices</vt:lpstr>
      <vt:lpstr>Key Terms and Definitions</vt:lpstr>
      <vt:lpstr>The Food System</vt:lpstr>
      <vt:lpstr>Components of the Food System</vt:lpstr>
      <vt:lpstr>Processing and Packaging</vt:lpstr>
      <vt:lpstr>Distribution and Access</vt:lpstr>
      <vt:lpstr>Media and Marketing</vt:lpstr>
      <vt:lpstr>Waste Management</vt:lpstr>
      <vt:lpstr>Food Products</vt:lpstr>
      <vt:lpstr>PowerPoint Presentation</vt:lpstr>
      <vt:lpstr>Factors Influencing the Emergence of Different Food Systems</vt:lpstr>
      <vt:lpstr>Environmental Factors</vt:lpstr>
      <vt:lpstr>Temperature</vt:lpstr>
      <vt:lpstr>Location and Topography</vt:lpstr>
      <vt:lpstr>Historical Factors</vt:lpstr>
      <vt:lpstr>PowerPoint Presentation</vt:lpstr>
      <vt:lpstr>Social Factors</vt:lpstr>
      <vt:lpstr>PowerPoint Presentation</vt:lpstr>
      <vt:lpstr>PowerPoint Presentation</vt:lpstr>
      <vt:lpstr>PowerPoint Presentation</vt:lpstr>
      <vt:lpstr>PowerPoint Presentation</vt:lpstr>
      <vt:lpstr>Technological Factors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1.1.1 Food Systems, Food Products and Food Practices</dc:title>
  <dc:creator>micah mittra</dc:creator>
  <cp:lastModifiedBy>micah mittra</cp:lastModifiedBy>
  <cp:revision>1</cp:revision>
  <dcterms:created xsi:type="dcterms:W3CDTF">2023-01-30T11:49:28Z</dcterms:created>
  <dcterms:modified xsi:type="dcterms:W3CDTF">2023-01-30T11:49:28Z</dcterms:modified>
</cp:coreProperties>
</file>