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7231D-56F7-4C97-8346-F17EA0E3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81755B-4657-F828-BDF7-F9CC61FB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07F6-82D8-4A36-9028-F0C50266BCAE}" type="datetimeFigureOut">
              <a:rPr lang="en-AU" smtClean="0"/>
              <a:t>29/01/2023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86838-304F-9F81-AC15-7C495FD7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AFC8CF-299C-BDBA-6D35-FE171DB5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F4FFC-5B43-4961-B32C-8FD3B6C582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27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DC463-3AB8-2F77-2300-B0FA4D78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B3919-9E61-5AD4-EF9E-ADB3210F7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62C19-07BC-9A69-957F-679EA53A2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C07F6-82D8-4A36-9028-F0C50266BCAE}" type="datetimeFigureOut">
              <a:rPr lang="en-AU" smtClean="0"/>
              <a:t>29/01/2023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D8F7D-5A50-EB37-376F-DD63FCEE8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D2625-C37E-E8F0-5FAD-7BBD461E5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F4FFC-5B43-4961-B32C-8FD3B6C582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97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32712B-8B45-ADC0-DC56-836A3AFE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en-US" sz="2400"/>
              <a:t>Unit</a:t>
            </a:r>
            <a:r>
              <a:rPr lang="en-US" sz="2400" spc="-25"/>
              <a:t> </a:t>
            </a:r>
            <a:r>
              <a:rPr lang="en-US" sz="2400" spc="-20"/>
              <a:t>1.1.4 - </a:t>
            </a: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Hunter-Gatherer</a:t>
            </a:r>
            <a:r>
              <a:rPr lang="en-US" sz="2400" b="1" spc="-3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Versus</a:t>
            </a:r>
            <a:r>
              <a:rPr lang="en-US" sz="2400" b="1" spc="-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Early</a:t>
            </a:r>
            <a:r>
              <a:rPr lang="en-US" sz="2400" b="1" spc="-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Agricultural</a:t>
            </a:r>
            <a:r>
              <a:rPr lang="en-US" sz="2400" b="1" spc="-2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</a:t>
            </a:r>
            <a:r>
              <a:rPr lang="en-US" sz="2400" b="1" spc="-1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400" b="1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Systems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0DAEE9-1C1C-8130-712E-CDF680D440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7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DC797C-D9A6-9CCB-DBDC-BF36FF610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B659B-A9DA-08F7-3000-766E41EA80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0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F99D1C-B7D9-CFE9-37B4-7900302E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A59C1-6F37-C284-FD9E-A76E9B332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7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CBF163-2721-837D-09F0-7F8E094E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5"/>
              </a:spcBef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Migration</a:t>
            </a:r>
            <a:r>
              <a:rPr lang="en-US" sz="2800" b="1" spc="-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Around</a:t>
            </a:r>
            <a:r>
              <a:rPr lang="en-US" sz="2800" b="1" spc="-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800" b="1" spc="-1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World</a:t>
            </a:r>
            <a:endParaRPr lang="en-AU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36B2D-D7AB-5060-EDBD-F9E8162641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2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477151-167C-77D3-765E-0BD7DC43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Hunter-Gatherer Lifestyle</a:t>
            </a:r>
            <a:endParaRPr lang="en-AU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700E7-B901-B546-1F46-59A00E101C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8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6CFE0A-6E53-83CE-EF4D-C1CF2F40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505"/>
              </a:spcBef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From</a:t>
            </a:r>
            <a:r>
              <a:rPr lang="en-US" sz="2800" b="1" spc="-2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Hunter-Gatherers</a:t>
            </a:r>
            <a:r>
              <a:rPr lang="en-US" sz="2800" b="1" spc="-2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</a:t>
            </a:r>
            <a:r>
              <a:rPr lang="en-US" sz="2800" b="1" spc="-1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Early</a:t>
            </a:r>
            <a:r>
              <a:rPr lang="en-US" sz="2800" b="1" spc="-2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Agriculturalists</a:t>
            </a:r>
            <a:endParaRPr lang="en-AU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AE365B-1AD5-C84D-B2A8-65120597C0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8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00A8DD-E04A-977B-EA0B-C7A10D10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lang="en-AU"/>
              <a:t>Key</a:t>
            </a:r>
            <a:r>
              <a:rPr lang="en-AU" spc="-45"/>
              <a:t> </a:t>
            </a:r>
            <a:r>
              <a:rPr lang="en-AU" spc="-10"/>
              <a:t>Terms</a:t>
            </a:r>
            <a:r>
              <a:rPr lang="en-AU" spc="-55"/>
              <a:t> </a:t>
            </a:r>
            <a:r>
              <a:rPr lang="en-AU"/>
              <a:t>and</a:t>
            </a:r>
            <a:r>
              <a:rPr lang="en-AU" spc="-30"/>
              <a:t> </a:t>
            </a:r>
            <a:r>
              <a:rPr lang="en-AU" spc="-10"/>
              <a:t>Definitions</a:t>
            </a:r>
            <a:endParaRPr lang="en-AU" spc="-1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62547-4678-2547-C80C-1853F715DD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2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DC9D0F-F398-8F83-31BF-044D41048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1455"/>
              </a:spcBef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800" b="1" spc="-2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World’s</a:t>
            </a:r>
            <a:r>
              <a:rPr lang="en-US" sz="2800" b="1" spc="-2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First</a:t>
            </a:r>
            <a:r>
              <a:rPr lang="en-US" sz="2800" b="1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Hunter-</a:t>
            </a:r>
            <a:r>
              <a:rPr lang="en-US" sz="2800" b="1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Gatherers</a:t>
            </a:r>
            <a:endParaRPr lang="en-AU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13196-E70C-6BDB-EB64-C4B6BEE75D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6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D9F9DD-2CEB-6897-3973-4FE6861D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1455"/>
              </a:spcBef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US" sz="2800" b="1" spc="-25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Hunter-</a:t>
            </a:r>
            <a:r>
              <a:rPr lang="en-US" sz="2800" b="1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Gatherers Period</a:t>
            </a:r>
            <a:endParaRPr lang="en-AU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2DFF5-B897-570E-E0B6-C126175ECA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1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FD735A-E300-3E35-065C-14842334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460"/>
              </a:spcBef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Food</a:t>
            </a:r>
            <a:r>
              <a:rPr lang="en-US" sz="2800" b="1" spc="-2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 the</a:t>
            </a:r>
            <a:r>
              <a:rPr lang="en-US" sz="2800" b="1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Hunter-</a:t>
            </a:r>
            <a:r>
              <a:rPr lang="en-US" sz="2800" b="1" spc="-1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Gatherer</a:t>
            </a:r>
            <a:endParaRPr lang="en-AU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172F0E-7600-732E-B37B-3B81190C7A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C21DF6-0BE5-BD08-7340-6BCD400D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6E55D-E09E-6995-1A9C-0D79B116B6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4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0EFEB3-C884-CC92-58A3-093F37E2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460"/>
              </a:spcBef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 of Fire</a:t>
            </a:r>
            <a:endParaRPr lang="en-AU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E9638-CB17-A09B-2E81-F3FDF39607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1ABA00-5A22-ADC4-4F1C-A3F5C07E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460"/>
              </a:spcBef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 of Specialised Techniques</a:t>
            </a:r>
            <a:endParaRPr lang="en-AU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4631C-C337-84EA-546A-ACBEEE6AE6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9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777635-F966-EA0D-3B6D-D7099FA2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1120">
              <a:spcBef>
                <a:spcPts val="460"/>
              </a:spcBef>
            </a:pPr>
            <a:r>
              <a:rPr lang="en-US" sz="28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Hunter-Gatherer Lifestyles</a:t>
            </a:r>
            <a:endParaRPr lang="en-AU" sz="2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73796-B6CF-42EF-F477-7A6ADBBFD9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9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Widescreen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Unit 1.1.4 - Hunter-Gatherer Versus Early Agricultural Food Systems</vt:lpstr>
      <vt:lpstr>Key Terms and Definitions</vt:lpstr>
      <vt:lpstr>The World’s First Hunter-Gatherers</vt:lpstr>
      <vt:lpstr>The Hunter-Gatherers Period</vt:lpstr>
      <vt:lpstr>Food of the Hunter-Gatherer</vt:lpstr>
      <vt:lpstr>PowerPoint Presentation</vt:lpstr>
      <vt:lpstr>Use of Fire</vt:lpstr>
      <vt:lpstr>Use of Specialised Techniques</vt:lpstr>
      <vt:lpstr>Hunter-Gatherer Lifestyles</vt:lpstr>
      <vt:lpstr>PowerPoint Presentation</vt:lpstr>
      <vt:lpstr>PowerPoint Presentation</vt:lpstr>
      <vt:lpstr>Migration Around the World</vt:lpstr>
      <vt:lpstr>Hunter-Gatherer Lifestyle</vt:lpstr>
      <vt:lpstr>From Hunter-Gatherers to Early Agriculturalists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1.1.4 - Hunter-Gatherer Versus Early Agricultural Food Systems</dc:title>
  <dc:creator>micah mittra</dc:creator>
  <cp:lastModifiedBy>micah mittra</cp:lastModifiedBy>
  <cp:revision>1</cp:revision>
  <dcterms:created xsi:type="dcterms:W3CDTF">2023-01-29T01:01:58Z</dcterms:created>
  <dcterms:modified xsi:type="dcterms:W3CDTF">2023-01-29T01:01:58Z</dcterms:modified>
</cp:coreProperties>
</file>