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BC49-C97D-AF69-0165-CB563810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580308-0783-44DD-A693-2A9635B5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F882-E3A5-420E-9739-DF2EB0263417}" type="datetimeFigureOut">
              <a:rPr lang="en-AU" smtClean="0"/>
              <a:t>4/02/2023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A3947-49E9-F5E2-692E-66D685D1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6555C-BF28-BB4B-51DB-430CCCD7B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3ED3-5D9C-4033-A4DE-45888061C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61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06BB8-477E-CAB7-F85C-C791D180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4EC77-64CD-D42D-EFA3-D9C68984C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9938A-0EAA-087A-96FC-2DEB473C4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F882-E3A5-420E-9739-DF2EB0263417}" type="datetimeFigureOut">
              <a:rPr lang="en-AU" smtClean="0"/>
              <a:t>4/02/2023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07DA0-6D6E-D9FA-30C2-98370F3FE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772EA-D71E-9734-1CE9-54332EBE9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A3ED3-5D9C-4033-A4DE-45888061C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75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9ACBB8-AACE-E5B6-2152-D85C8A0E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lang="en-US" sz="2400"/>
              <a:t>Unit</a:t>
            </a:r>
            <a:r>
              <a:rPr lang="en-US" sz="2400" spc="-25"/>
              <a:t> </a:t>
            </a:r>
            <a:r>
              <a:rPr lang="en-US" sz="2400" spc="-20"/>
              <a:t>1.1.2 – </a:t>
            </a:r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Development of Food Systems, Cultures &amp; Cuisines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DF2714-B2AE-FA0B-F8D5-D25428CFA2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74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133F4E-55D6-B622-C4DD-F0971E42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Europe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26F67D-A658-7A19-E77C-CF2FAD95BD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9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238440-1463-D2AD-FEB9-92F79C8D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2095">
              <a:lnSpc>
                <a:spcPct val="100000"/>
              </a:lnSpc>
              <a:spcBef>
                <a:spcPts val="100"/>
              </a:spcBef>
            </a:pPr>
            <a:r>
              <a:rPr lang="en-AU"/>
              <a:t>Key</a:t>
            </a:r>
            <a:r>
              <a:rPr lang="en-AU" spc="-45"/>
              <a:t> </a:t>
            </a:r>
            <a:r>
              <a:rPr lang="en-AU" spc="-10"/>
              <a:t>Terms</a:t>
            </a:r>
            <a:r>
              <a:rPr lang="en-AU" spc="-55"/>
              <a:t> </a:t>
            </a:r>
            <a:r>
              <a:rPr lang="en-AU"/>
              <a:t>and</a:t>
            </a:r>
            <a:r>
              <a:rPr lang="en-AU" spc="-30"/>
              <a:t> </a:t>
            </a:r>
            <a:r>
              <a:rPr lang="en-AU" spc="-10"/>
              <a:t>Definitions</a:t>
            </a:r>
            <a:endParaRPr lang="en-AU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0D29D-DB6C-4BE3-76BC-637D304ECF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7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B2F628-9D62-5AE1-0B7B-86286A2C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2095">
              <a:lnSpc>
                <a:spcPct val="100000"/>
              </a:lnSpc>
              <a:spcBef>
                <a:spcPts val="100"/>
              </a:spcBef>
            </a:pPr>
            <a:r>
              <a:rPr lang="en-AU"/>
              <a:t>Key</a:t>
            </a:r>
            <a:r>
              <a:rPr lang="en-AU" spc="-45"/>
              <a:t> </a:t>
            </a:r>
            <a:r>
              <a:rPr lang="en-AU" spc="-10"/>
              <a:t>Terms</a:t>
            </a:r>
            <a:r>
              <a:rPr lang="en-AU" spc="-55"/>
              <a:t> </a:t>
            </a:r>
            <a:r>
              <a:rPr lang="en-AU"/>
              <a:t>and</a:t>
            </a:r>
            <a:r>
              <a:rPr lang="en-AU" spc="-30"/>
              <a:t> </a:t>
            </a:r>
            <a:r>
              <a:rPr lang="en-AU" spc="-10"/>
              <a:t>Definitions</a:t>
            </a:r>
            <a:endParaRPr lang="en-AU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8A082-4DB1-5897-2241-DCF2B47E20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0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9AD01A-EA37-8544-D1B1-DF46DF0D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1455"/>
              </a:spcBef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Food System</a:t>
            </a:r>
            <a:endParaRPr lang="en-AU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7BB33-34A6-2204-6FA4-9BC67BA126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A5E16A-30F5-6EE0-26D6-644CEDA3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1455"/>
              </a:spcBef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Food Cultures</a:t>
            </a:r>
            <a:endParaRPr lang="en-AU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B07FF-FF23-00F4-C4D9-5E55EF5E24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8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EBE8E4-D934-C43C-5DDE-21AFEB63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1455"/>
              </a:spcBef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Distinctive Cuisine</a:t>
            </a:r>
            <a:endParaRPr lang="en-AU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13EBA-ABB9-4318-8BFB-5BE1E7FCF4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59459F-77B3-73E1-0BEF-3D36BB5C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Cuisines</a:t>
            </a:r>
            <a:r>
              <a:rPr lang="en-US" sz="2800" b="1" spc="-1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 the</a:t>
            </a:r>
            <a:r>
              <a:rPr lang="en-US" sz="2800" b="1" spc="-1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Different </a:t>
            </a:r>
            <a:r>
              <a:rPr lang="en-US" sz="2800" b="1" spc="-1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Regions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CDC9B-EFC9-9789-75C2-7D88BB0125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9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A8E5A1-66AE-9424-8952-634091B4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Africa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DCEDB-764D-60B8-C8BA-AFECF5F7D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4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256F24-326A-43F4-E013-CC626DB2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Americas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7589D-9DBF-E345-5ACD-AEDCBF98A1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86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Unit 1.1.2 – Development of Food Systems, Cultures &amp; Cuisines</vt:lpstr>
      <vt:lpstr>Key Terms and Definitions</vt:lpstr>
      <vt:lpstr>Key Terms and Definitions</vt:lpstr>
      <vt:lpstr>Food System</vt:lpstr>
      <vt:lpstr>Food Cultures</vt:lpstr>
      <vt:lpstr>Distinctive Cuisine</vt:lpstr>
      <vt:lpstr>Cuisines of the Different Regions</vt:lpstr>
      <vt:lpstr>Africa</vt:lpstr>
      <vt:lpstr>The Americas</vt:lpstr>
      <vt:lpstr>Europe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1.1.2 – Development of Food Systems, Cultures &amp; Cuisines</dc:title>
  <dc:creator>micah mittra</dc:creator>
  <cp:lastModifiedBy>micah mittra</cp:lastModifiedBy>
  <cp:revision>1</cp:revision>
  <dcterms:created xsi:type="dcterms:W3CDTF">2023-02-04T05:27:11Z</dcterms:created>
  <dcterms:modified xsi:type="dcterms:W3CDTF">2023-02-04T05:27:11Z</dcterms:modified>
</cp:coreProperties>
</file>