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A73E7-B208-598B-CD37-4DF6A1254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DD510F-50B8-6185-E8D1-E94B67BD5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2F319-2983-48E4-9530-FFE160299172}" type="datetimeFigureOut">
              <a:rPr lang="en-AU" smtClean="0"/>
              <a:t>4/02/2023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554FFE-F784-1885-931C-55D6093FB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C9C848-EC6B-FC15-5215-17EB70385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C113-7820-42E5-B3E6-6A668148730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74699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0B5522-3BA9-10B3-A5CB-265355BCC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20C892-5CFC-6487-1FBD-F73DAEB15E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DADBE0-6A18-5BAD-A9D7-BA1288AFFF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D2F319-2983-48E4-9530-FFE160299172}" type="datetimeFigureOut">
              <a:rPr lang="en-AU" smtClean="0"/>
              <a:t>4/02/2023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482472-2B4A-6A81-3502-13649FA5A3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D7B92A-FABC-10B6-EFFC-56047810DE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5C113-7820-42E5-B3E6-6A668148730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50569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6650069-4E21-74D7-4E5F-41F3B5E65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spcBef>
                <a:spcPts val="660"/>
              </a:spcBef>
            </a:pPr>
            <a:r>
              <a:rPr lang="en-US" sz="2400"/>
              <a:t>Unit</a:t>
            </a:r>
            <a:r>
              <a:rPr lang="en-US" sz="2400" spc="-25"/>
              <a:t> </a:t>
            </a:r>
            <a:r>
              <a:rPr lang="en-US" sz="2400" spc="-20"/>
              <a:t>1.1.</a:t>
            </a:r>
            <a:r>
              <a:rPr lang="en-US" sz="2400" b="1">
                <a:solidFill>
                  <a:srgbClr val="C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3 - Early</a:t>
            </a:r>
            <a:r>
              <a:rPr lang="en-US" sz="2400" b="1" spc="-15">
                <a:solidFill>
                  <a:srgbClr val="C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b="1">
                <a:solidFill>
                  <a:srgbClr val="C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Development</a:t>
            </a:r>
            <a:r>
              <a:rPr lang="en-US" sz="2400" b="1" spc="-5">
                <a:solidFill>
                  <a:srgbClr val="C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b="1">
                <a:solidFill>
                  <a:srgbClr val="C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of</a:t>
            </a:r>
            <a:r>
              <a:rPr lang="en-US" sz="2400" b="1" spc="-10">
                <a:solidFill>
                  <a:srgbClr val="C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b="1">
                <a:solidFill>
                  <a:srgbClr val="C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Agricultural</a:t>
            </a:r>
            <a:r>
              <a:rPr lang="en-US" sz="2400" b="1" spc="-15">
                <a:solidFill>
                  <a:srgbClr val="C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b="1">
                <a:solidFill>
                  <a:srgbClr val="C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Food</a:t>
            </a:r>
            <a:r>
              <a:rPr lang="en-US" sz="2400" b="1" spc="-10">
                <a:solidFill>
                  <a:srgbClr val="C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Systems</a:t>
            </a:r>
            <a:endParaRPr lang="en-US" sz="2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04EBDC-A727-8151-9C4B-E89BB7328EF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5235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A7C2CDE-882B-2994-E77C-59C664EAE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1120" marR="242570" algn="just">
              <a:lnSpc>
                <a:spcPct val="171000"/>
              </a:lnSpc>
              <a:spcBef>
                <a:spcPts val="600"/>
              </a:spcBef>
            </a:pPr>
            <a:r>
              <a:rPr lang="en-US" sz="1800" b="1">
                <a:solidFill>
                  <a:srgbClr val="C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Types of Animals Domesticated</a:t>
            </a:r>
            <a:endParaRPr lang="en-AU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BB9463-0D92-9F1E-645B-6B262DEFD88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6257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36A432A-57A7-D1D4-069C-4214758B8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1120" algn="just">
              <a:spcBef>
                <a:spcPts val="265"/>
              </a:spcBef>
            </a:pPr>
            <a:r>
              <a:rPr lang="en-US" sz="2800" b="1" kern="0">
                <a:solidFill>
                  <a:srgbClr val="C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Where</a:t>
            </a:r>
            <a:r>
              <a:rPr lang="en-US" sz="2800" b="1" kern="0" spc="-10">
                <a:solidFill>
                  <a:srgbClr val="C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800" b="1" kern="0">
                <a:solidFill>
                  <a:srgbClr val="C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Did</a:t>
            </a:r>
            <a:r>
              <a:rPr lang="en-US" sz="2800" b="1" kern="0" spc="-15">
                <a:solidFill>
                  <a:srgbClr val="C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800" b="1" kern="0">
                <a:solidFill>
                  <a:srgbClr val="C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Early</a:t>
            </a:r>
            <a:r>
              <a:rPr lang="en-US" sz="2800" b="1" kern="0" spc="-10">
                <a:solidFill>
                  <a:srgbClr val="C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800" b="1" kern="0">
                <a:solidFill>
                  <a:srgbClr val="C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Agriculture</a:t>
            </a:r>
            <a:r>
              <a:rPr lang="en-US" sz="2800" b="1" kern="0" spc="-5">
                <a:solidFill>
                  <a:srgbClr val="C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800" b="1" kern="0" spc="-10">
                <a:solidFill>
                  <a:srgbClr val="C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Begin?</a:t>
            </a:r>
            <a:endParaRPr lang="en-AU" sz="2800" b="1" kern="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008130-FE16-762F-D1FE-80376D3A65F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3752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DC0E86C-35A7-7329-D58B-658E0794D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1120" algn="just">
              <a:spcBef>
                <a:spcPts val="600"/>
              </a:spcBef>
            </a:pPr>
            <a:r>
              <a:rPr lang="en-US" sz="1800" b="1">
                <a:solidFill>
                  <a:srgbClr val="C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Geographical</a:t>
            </a:r>
            <a:r>
              <a:rPr lang="en-US" sz="1800" b="1" spc="-30">
                <a:solidFill>
                  <a:srgbClr val="C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b="1" spc="-10">
                <a:solidFill>
                  <a:srgbClr val="C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Features</a:t>
            </a:r>
            <a:endParaRPr lang="en-AU" sz="1800" b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7CA372-FE4E-B528-C912-640B63B7994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2405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5092B5C-2021-D758-3BBA-2AFC12499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344391-8354-A7A3-64FF-783B378D448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1791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A868A18-6E1E-AA34-11EA-A2D454653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>
                <a:solidFill>
                  <a:srgbClr val="C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</a:t>
            </a:r>
            <a:r>
              <a:rPr lang="en-US" sz="2800" b="1" spc="-15">
                <a:solidFill>
                  <a:srgbClr val="C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800" b="1">
                <a:solidFill>
                  <a:srgbClr val="C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Nile Valley</a:t>
            </a:r>
            <a:r>
              <a:rPr lang="en-US" sz="2800" b="1" spc="-20">
                <a:solidFill>
                  <a:srgbClr val="C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800" b="1">
                <a:solidFill>
                  <a:srgbClr val="C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– </a:t>
            </a:r>
            <a:r>
              <a:rPr lang="en-US" sz="2800" b="1" spc="-20">
                <a:solidFill>
                  <a:srgbClr val="C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Egypt</a:t>
            </a:r>
            <a:endParaRPr lang="en-AU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CA63BD-265C-17F0-9EDB-1831E1121CD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7472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C240288-147D-074C-AB5F-118DCCFA1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835211-A414-1DE7-4470-E6904CC1FF8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0259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887966B-CD04-5D88-2BCF-14E8AFF1D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BE57C9-98E5-438F-D9F7-2DA071A811E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1039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198948B-206F-0D7B-9F94-48A0EF544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spc="-10">
                <a:solidFill>
                  <a:srgbClr val="C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Mesoamerica</a:t>
            </a:r>
            <a:endParaRPr lang="en-AU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B46366-FF0B-6085-1401-5A87536C1CC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0633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123A663-44A5-F493-758F-6DCE2549F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DF36A5-5B87-E023-FB9E-90BB1968100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3859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733661D-0356-5A7D-7EB6-B512F2BC9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E72581-9B7F-9834-CF84-F8276D9AAF1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371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2F3A082-16B1-2C59-5474-0EB7A40A4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52095">
              <a:lnSpc>
                <a:spcPct val="100000"/>
              </a:lnSpc>
              <a:spcBef>
                <a:spcPts val="100"/>
              </a:spcBef>
            </a:pPr>
            <a:r>
              <a:rPr lang="en-AU"/>
              <a:t>Key</a:t>
            </a:r>
            <a:r>
              <a:rPr lang="en-AU" spc="-45"/>
              <a:t> </a:t>
            </a:r>
            <a:r>
              <a:rPr lang="en-AU" spc="-10"/>
              <a:t>Terms</a:t>
            </a:r>
            <a:r>
              <a:rPr lang="en-AU" spc="-55"/>
              <a:t> </a:t>
            </a:r>
            <a:r>
              <a:rPr lang="en-AU"/>
              <a:t>and</a:t>
            </a:r>
            <a:r>
              <a:rPr lang="en-AU" spc="-30"/>
              <a:t> </a:t>
            </a:r>
            <a:r>
              <a:rPr lang="en-AU" spc="-10"/>
              <a:t>Definitions</a:t>
            </a:r>
            <a:endParaRPr lang="en-AU" spc="-1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08B756-9517-A70E-7F8C-FF578CA1722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2984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EA2F598-4F7A-F7D1-4B12-C6380D793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BFDC34-9872-4BB9-CF1F-73AFD045D5B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235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D4A7AF5-9F49-E681-F985-AA831F26C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52095">
              <a:lnSpc>
                <a:spcPct val="100000"/>
              </a:lnSpc>
              <a:spcBef>
                <a:spcPts val="100"/>
              </a:spcBef>
            </a:pPr>
            <a:r>
              <a:rPr lang="en-AU"/>
              <a:t>Key</a:t>
            </a:r>
            <a:r>
              <a:rPr lang="en-AU" spc="-45"/>
              <a:t> </a:t>
            </a:r>
            <a:r>
              <a:rPr lang="en-AU" spc="-10"/>
              <a:t>Terms</a:t>
            </a:r>
            <a:r>
              <a:rPr lang="en-AU" spc="-55"/>
              <a:t> </a:t>
            </a:r>
            <a:r>
              <a:rPr lang="en-AU"/>
              <a:t>and</a:t>
            </a:r>
            <a:r>
              <a:rPr lang="en-AU" spc="-30"/>
              <a:t> </a:t>
            </a:r>
            <a:r>
              <a:rPr lang="en-AU" spc="-10"/>
              <a:t>Definitions</a:t>
            </a:r>
            <a:endParaRPr lang="en-AU" spc="-1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4E650B-33B9-DAF0-80AA-AF8F8839CA5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290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A827FF0-4CD4-E9C3-A6B0-6B83EE9F4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52095">
              <a:lnSpc>
                <a:spcPct val="100000"/>
              </a:lnSpc>
              <a:spcBef>
                <a:spcPts val="100"/>
              </a:spcBef>
            </a:pPr>
            <a:r>
              <a:rPr lang="en-AU"/>
              <a:t>Key</a:t>
            </a:r>
            <a:r>
              <a:rPr lang="en-AU" spc="-45"/>
              <a:t> </a:t>
            </a:r>
            <a:r>
              <a:rPr lang="en-AU" spc="-10"/>
              <a:t>Terms</a:t>
            </a:r>
            <a:r>
              <a:rPr lang="en-AU" spc="-55"/>
              <a:t> </a:t>
            </a:r>
            <a:r>
              <a:rPr lang="en-AU"/>
              <a:t>and</a:t>
            </a:r>
            <a:r>
              <a:rPr lang="en-AU" spc="-30"/>
              <a:t> </a:t>
            </a:r>
            <a:r>
              <a:rPr lang="en-AU" spc="-10"/>
              <a:t>Definitions</a:t>
            </a:r>
            <a:endParaRPr lang="en-AU" spc="-1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EF1782-AF5D-E3E9-4335-2CAA9F6C524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594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95D3387-625E-8A81-AE15-76CFB035E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1120">
              <a:spcBef>
                <a:spcPts val="1455"/>
              </a:spcBef>
            </a:pPr>
            <a:r>
              <a:rPr lang="en-US" sz="2800" b="1" kern="0">
                <a:solidFill>
                  <a:srgbClr val="C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Agricultural</a:t>
            </a:r>
            <a:r>
              <a:rPr lang="en-US" sz="2800" b="1" kern="0" spc="-15">
                <a:solidFill>
                  <a:srgbClr val="C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800" b="1" kern="0">
                <a:solidFill>
                  <a:srgbClr val="C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Food</a:t>
            </a:r>
            <a:r>
              <a:rPr lang="en-US" sz="2800" b="1" kern="0" spc="-5">
                <a:solidFill>
                  <a:srgbClr val="C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800" b="1" kern="0" spc="-10">
                <a:solidFill>
                  <a:srgbClr val="C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Systems</a:t>
            </a:r>
            <a:br>
              <a:rPr lang="en-AU" sz="1800" b="1" kern="0"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endParaRPr lang="en-AU" sz="2800" b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005E86-B850-F7B1-3533-64748403298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356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9DBE521-6DE0-BD46-3AD1-29FE70C54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Cultivation of Crops</a:t>
            </a:r>
            <a:endParaRPr lang="en-AU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CCC636-57A1-FAD8-32DA-11D5EBA4179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757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085DF18-E662-43B2-058E-5D7944DC6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kern="0">
                <a:solidFill>
                  <a:srgbClr val="C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Domestication</a:t>
            </a:r>
            <a:r>
              <a:rPr lang="en-US" sz="2800" b="1" kern="0" spc="-10">
                <a:solidFill>
                  <a:srgbClr val="C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800" b="1" kern="0">
                <a:solidFill>
                  <a:srgbClr val="C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of </a:t>
            </a:r>
            <a:r>
              <a:rPr lang="en-US" sz="2800" b="1" kern="0" spc="-20">
                <a:solidFill>
                  <a:srgbClr val="C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Crops</a:t>
            </a:r>
            <a:endParaRPr lang="en-AU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229E8B-E80A-DCDA-5126-6D0E6398090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545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07F0A79-6796-D308-C724-BFC7A9303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1120" marR="242570" algn="just">
              <a:lnSpc>
                <a:spcPct val="171000"/>
              </a:lnSpc>
              <a:spcBef>
                <a:spcPts val="600"/>
              </a:spcBef>
            </a:pPr>
            <a:r>
              <a:rPr lang="en-US" sz="1800" b="1">
                <a:solidFill>
                  <a:srgbClr val="C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Types of Crops Cultivated</a:t>
            </a:r>
            <a:endParaRPr lang="en-AU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560086-7D3D-C62C-BF33-25CD55B0586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438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5F0D259-15CF-DD6B-3DC4-FDEF9FD98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1120" marR="242570" algn="just">
              <a:lnSpc>
                <a:spcPct val="171000"/>
              </a:lnSpc>
              <a:spcBef>
                <a:spcPts val="600"/>
              </a:spcBef>
            </a:pPr>
            <a:r>
              <a:rPr lang="en-US" sz="1800" b="1">
                <a:solidFill>
                  <a:srgbClr val="C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Types of Animals Domesticated</a:t>
            </a:r>
            <a:endParaRPr lang="en-AU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5BEE6C-04E7-DB0D-8FCB-02952AEAA43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7776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</Words>
  <Application>Microsoft Office PowerPoint</Application>
  <PresentationFormat>Widescreen</PresentationFormat>
  <Paragraphs>14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Unit 1.1.3 - Early Development of Agricultural Food Systems</vt:lpstr>
      <vt:lpstr>Key Terms and Definitions</vt:lpstr>
      <vt:lpstr>Key Terms and Definitions</vt:lpstr>
      <vt:lpstr>Key Terms and Definitions</vt:lpstr>
      <vt:lpstr>Agricultural Food Systems </vt:lpstr>
      <vt:lpstr>Cultivation of Crops</vt:lpstr>
      <vt:lpstr>Domestication of Crops</vt:lpstr>
      <vt:lpstr>Types of Crops Cultivated</vt:lpstr>
      <vt:lpstr>Types of Animals Domesticated</vt:lpstr>
      <vt:lpstr>Types of Animals Domesticated</vt:lpstr>
      <vt:lpstr>Where Did Early Agriculture Begin?</vt:lpstr>
      <vt:lpstr>Geographical Features</vt:lpstr>
      <vt:lpstr>PowerPoint Presentation</vt:lpstr>
      <vt:lpstr>The Nile Valley – Egypt</vt:lpstr>
      <vt:lpstr>PowerPoint Presentation</vt:lpstr>
      <vt:lpstr>PowerPoint Presentation</vt:lpstr>
      <vt:lpstr>Mesoamerica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1.1.3 - Early Development of Agricultural Food Systems</dc:title>
  <dc:creator>micah mittra</dc:creator>
  <cp:lastModifiedBy>micah mittra</cp:lastModifiedBy>
  <cp:revision>1</cp:revision>
  <dcterms:created xsi:type="dcterms:W3CDTF">2023-02-04T11:53:45Z</dcterms:created>
  <dcterms:modified xsi:type="dcterms:W3CDTF">2023-02-04T11:53:45Z</dcterms:modified>
</cp:coreProperties>
</file>