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E209-4A2A-13EB-40D3-DC3938A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D8BF-1D1F-7073-66E6-22613533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490F-6186-4E5F-8445-74FA714447A8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60B21-BFDA-C7D0-7E77-DE690C91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AD3A5-8292-1BDB-D26E-8FBABA5B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C9E43-1851-48D9-A3FB-116922B76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78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10DDE-B5E4-96B7-53A3-5ABDE887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8528C-0909-48F6-6067-95BE328C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1A65-8100-AAC6-ACAF-199357C84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490F-6186-4E5F-8445-74FA714447A8}" type="datetimeFigureOut">
              <a:rPr lang="en-AU" smtClean="0"/>
              <a:t>19/02/2023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50D9-C892-0EAA-1EE4-BB329FFEE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7AA5-7C66-CD9A-AE86-9400A285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9E43-1851-48D9-A3FB-116922B76F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86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619C7D-715B-F632-9FC8-8F150664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l"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1.1.4 - </a:t>
            </a:r>
            <a:r>
              <a:rPr lang="en-US" sz="2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Spread of Food Production and the </a:t>
            </a:r>
            <a:br>
              <a:rPr lang="en-US" sz="2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Growth of Trade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2449D-547E-195B-0484-647EC19D9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F3C826-D38B-3D12-505B-0D3A314E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Grains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55DE0-BA32-DAD3-B8EC-6766AC2FC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A97B7-0CBB-BC85-A2E7-8199C1E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Tea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63B8A-59EF-40B8-67EE-74B35F31B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BCDD5E-C9F0-908E-EB67-14E4C758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Chocolate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0A7EA-57F6-D81B-4D30-67407133A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4CA03-631A-83ED-D1E6-3BC05A0A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Sugar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38672-1A30-1571-ED1B-D8D7CFCF2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7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914E2E-48E2-CE0C-11AF-A892E1B4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Spices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A801A-213F-0E71-8A3E-64F8168E5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21B33-C9C5-5217-FB03-7D4BE944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Salt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58099-8F68-AE0D-1EE4-F8DC0EA6A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7BC65B-805D-7BF0-641B-B7234E836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of Oil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185B2-441B-4827-0EE9-1B0F9E7C13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BC645D-AE3D-57F5-D3DA-7816E1FE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84D6F-054D-0D36-ECC4-F203D3428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8F0A1-00E0-7980-E9CD-6445A697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 is a food commodity?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BEA17-8AA1-2E37-3CB7-2BACDAC68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0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C62A1E-A50D-9CF4-F20B-08A15B04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1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Trading of Food Commodities</a:t>
            </a:r>
            <a:endParaRPr lang="en-A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FE804-3B66-36DC-4157-7DE20228CB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4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AEDAA3-11C9-A942-0E13-2F432F43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BF3A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Transportation of Commodities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95232-192E-EA6A-836C-FE4DB8C14B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723655-B500-627F-1774-0CBABCC6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effectLst/>
                <a:latin typeface="Lexend"/>
              </a:rPr>
              <a:t>Travel by Road: The Silk Road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1CC4-0FB9-3702-A6BC-805F94389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6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BF1E0-630C-6C11-7D48-AFED396B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effectLst/>
                <a:latin typeface="Lexend"/>
              </a:rPr>
              <a:t>Travel by Sea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F7ACB-2FBA-DEDC-2512-C5BAD9A44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4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F0AAB8-75F0-A26F-487B-94F8371B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C2D5C-7A18-B666-3E8D-F837BE635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3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BF108-F3ED-34A1-DD42-DD088217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3E6660-CB03-8C7A-4F8E-D81C0CF75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Lexend</vt:lpstr>
      <vt:lpstr>Office Theme</vt:lpstr>
      <vt:lpstr>Unit 1.1.4 - Global Spread of Food Production and the  Growth of Trade</vt:lpstr>
      <vt:lpstr>Key Terms and Definitions</vt:lpstr>
      <vt:lpstr>What is a food commodity?</vt:lpstr>
      <vt:lpstr>The Trading of Food Commodities</vt:lpstr>
      <vt:lpstr>The Transportation of Commodities</vt:lpstr>
      <vt:lpstr>Travel by Road: The Silk Road</vt:lpstr>
      <vt:lpstr>Travel by Sea</vt:lpstr>
      <vt:lpstr>PowerPoint Presentation</vt:lpstr>
      <vt:lpstr>PowerPoint Presentation</vt:lpstr>
      <vt:lpstr>The Story of Grains</vt:lpstr>
      <vt:lpstr>The Story of Tea</vt:lpstr>
      <vt:lpstr>The Story of Chocolate</vt:lpstr>
      <vt:lpstr>The Story of Sugar</vt:lpstr>
      <vt:lpstr>The Story of Spices</vt:lpstr>
      <vt:lpstr>The Story of Salt</vt:lpstr>
      <vt:lpstr>The Story of Oil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1.1.4 - Global Spread of Food Production and the  Growth of Trade</dc:title>
  <dc:creator>micah mittra</dc:creator>
  <cp:lastModifiedBy>micah mittra</cp:lastModifiedBy>
  <cp:revision>1</cp:revision>
  <dcterms:created xsi:type="dcterms:W3CDTF">2023-02-19T03:40:31Z</dcterms:created>
  <dcterms:modified xsi:type="dcterms:W3CDTF">2023-02-19T03:40:31Z</dcterms:modified>
</cp:coreProperties>
</file>