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D15E-6F26-F2F5-8144-E18A0DE5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37F00-D1C1-12E4-F569-080CD4FC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D3D6-7192-44E6-9FC1-8672CFD57138}" type="datetimeFigureOut">
              <a:rPr lang="en-AU" smtClean="0"/>
              <a:t>13/02/2023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CBBDD-E2B0-C5DB-890F-5B480909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F4526-76E8-E4A6-5675-F18E9164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ECCF-17C1-4752-BEB2-047ED059D7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72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AC1042-6561-C4DB-D270-F47B5E9F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EB76A-F2B3-4348-5BA0-528846CB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F373D-1698-B2B4-FB36-119750A0F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6D3D6-7192-44E6-9FC1-8672CFD57138}" type="datetimeFigureOut">
              <a:rPr lang="en-AU" smtClean="0"/>
              <a:t>13/02/2023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E0A22-1F9C-13E6-87FA-1ACDEBC4D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BEB10-86DF-F5C0-71C3-B952AE2BA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ECCF-17C1-4752-BEB2-047ED059D7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067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A6E9D3-A84E-749B-A1B3-D4C74CA5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lang="en-AU" sz="2400"/>
              <a:t>Unit</a:t>
            </a:r>
            <a:r>
              <a:rPr lang="en-AU" sz="2400" spc="-20"/>
              <a:t> </a:t>
            </a:r>
            <a:r>
              <a:rPr lang="en-AU" sz="2400" spc="-10"/>
              <a:t>3.1.3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913E7-B3AB-9CEF-20D2-AD862CE529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5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669AE3-15FE-67A2-7E6E-96BAAAE1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E5DD7-4DBF-72C0-FCC8-11ACB13396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4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741D37-4892-B762-6EE1-41FC5DAC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lang="en-AU" sz="2000"/>
              <a:t>Key</a:t>
            </a:r>
            <a:r>
              <a:rPr lang="en-AU" sz="2000" spc="-45"/>
              <a:t> </a:t>
            </a:r>
            <a:r>
              <a:rPr lang="en-AU" sz="2000" spc="-10"/>
              <a:t>Terms</a:t>
            </a:r>
            <a:r>
              <a:rPr lang="en-AU" sz="2000" spc="-55"/>
              <a:t> </a:t>
            </a:r>
            <a:r>
              <a:rPr lang="en-AU" sz="2000"/>
              <a:t>and</a:t>
            </a:r>
            <a:r>
              <a:rPr lang="en-AU" sz="2000" spc="-30"/>
              <a:t> </a:t>
            </a:r>
            <a:r>
              <a:rPr lang="en-AU" sz="2000" spc="-10"/>
              <a:t>Definitions</a:t>
            </a:r>
            <a:endParaRPr lang="en-A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EFAC6-BB66-A3F7-97D9-95225A5026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C8EC3F-7B5F-EC86-E9E2-B2687D06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lang="en-AU" sz="2000"/>
              <a:t>Key</a:t>
            </a:r>
            <a:r>
              <a:rPr lang="en-AU" sz="2000" spc="-45"/>
              <a:t> </a:t>
            </a:r>
            <a:r>
              <a:rPr lang="en-AU" sz="2000" spc="-10"/>
              <a:t>Terms</a:t>
            </a:r>
            <a:r>
              <a:rPr lang="en-AU" sz="2000" spc="-55"/>
              <a:t> </a:t>
            </a:r>
            <a:r>
              <a:rPr lang="en-AU" sz="2000"/>
              <a:t>and</a:t>
            </a:r>
            <a:r>
              <a:rPr lang="en-AU" sz="2000" spc="-30"/>
              <a:t> </a:t>
            </a:r>
            <a:r>
              <a:rPr lang="en-AU" sz="2000" spc="-10"/>
              <a:t>Definitions</a:t>
            </a:r>
            <a:endParaRPr lang="en-A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75BEB-BA65-E8C6-37FB-6FADA07F41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8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A515E3-06A3-02DE-E882-FE5FFE2B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265"/>
              </a:spcBef>
            </a:pPr>
            <a:r>
              <a:rPr lang="en-US" b="1" kern="0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Gut Microbiota</a:t>
            </a:r>
            <a:endParaRPr lang="en-AU" b="1" kern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808D2-3C1D-5239-68BA-1D06166ACA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1CAFDD-9977-7BDC-FC83-E9B608DF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820"/>
              </a:spcBef>
            </a:pPr>
            <a:r>
              <a:rPr lang="en-US" sz="1800" b="1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Gut</a:t>
            </a:r>
            <a:r>
              <a:rPr lang="en-US" sz="1800" b="1" spc="-10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Microbiota</a:t>
            </a:r>
            <a:r>
              <a:rPr lang="en-US" sz="1800" b="1" spc="-15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(prebiotics and probiotics) </a:t>
            </a:r>
            <a:r>
              <a:rPr lang="en-US" sz="1800" b="1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b="1" spc="-20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Physical </a:t>
            </a:r>
            <a:r>
              <a:rPr lang="en-US" sz="1800" b="1" spc="-10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Health</a:t>
            </a:r>
            <a:endParaRPr lang="en-A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D57ED-19AD-47B2-C641-C19891CF8C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6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830C75-3F47-40D6-AF27-D33C40B3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95724-ACE0-65D9-8948-8A60D0BB99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7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5A5C76-C2CE-CE0A-FD81-8A94A539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820"/>
              </a:spcBef>
            </a:pPr>
            <a:r>
              <a:rPr lang="en-US" sz="1800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Gut</a:t>
            </a:r>
            <a:r>
              <a:rPr lang="en-US" sz="1800" spc="-5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Microbiota</a:t>
            </a:r>
            <a:r>
              <a:rPr lang="en-US" sz="1800" spc="-10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-15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Mental</a:t>
            </a:r>
            <a:r>
              <a:rPr lang="en-US" sz="1800" spc="5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Health</a:t>
            </a:r>
            <a:endParaRPr lang="en-A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6FF12-A8FC-21B2-D4B4-DF77BF86A9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4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240421-1C7E-3891-7B95-95F7F99D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820"/>
              </a:spcBef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The Production of Hormones</a:t>
            </a:r>
            <a:endParaRPr lang="en-AU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2AE8-D1B0-703C-B8D0-2AAF7EF805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2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B4B428-2906-BB8E-2AE5-E5BC820D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595"/>
              </a:spcBef>
            </a:pPr>
            <a:r>
              <a:rPr lang="en-US" sz="1800" b="1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b="1" spc="-10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Role</a:t>
            </a:r>
            <a:r>
              <a:rPr lang="en-US" sz="1800" b="1" spc="-10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800" b="1" spc="-15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b="1" spc="-10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Diet in</a:t>
            </a:r>
            <a:r>
              <a:rPr lang="en-US" sz="1800" b="1" spc="10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Influencing</a:t>
            </a:r>
            <a:r>
              <a:rPr lang="en-US" sz="1800" b="1" spc="-15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Gut</a:t>
            </a:r>
            <a:r>
              <a:rPr lang="en-US" sz="1800" b="1" spc="5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spc="-10">
                <a:solidFill>
                  <a:srgbClr val="EC7C3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Microbiota</a:t>
            </a:r>
            <a:endParaRPr lang="en-A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B5C7E-5533-52F2-5D81-6EC9B2AE1E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82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Unit 3.1.3</vt:lpstr>
      <vt:lpstr>Key Terms and Definitions</vt:lpstr>
      <vt:lpstr>Key Terms and Definitions</vt:lpstr>
      <vt:lpstr>Gut Microbiota</vt:lpstr>
      <vt:lpstr>Gut Microbiota (prebiotics and probiotics) and Physical Health</vt:lpstr>
      <vt:lpstr>PowerPoint Presentation</vt:lpstr>
      <vt:lpstr>Gut Microbiota and Mental Health</vt:lpstr>
      <vt:lpstr>The Production of Hormones</vt:lpstr>
      <vt:lpstr>The Role of the Diet in Influencing Gut Microbiota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3.1.3</dc:title>
  <dc:creator>micah mittra</dc:creator>
  <cp:lastModifiedBy>micah mittra</cp:lastModifiedBy>
  <cp:revision>1</cp:revision>
  <dcterms:created xsi:type="dcterms:W3CDTF">2023-02-13T03:55:46Z</dcterms:created>
  <dcterms:modified xsi:type="dcterms:W3CDTF">2023-02-13T03:55:46Z</dcterms:modified>
</cp:coreProperties>
</file>