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70CA-C98C-4680-05C8-A5440B76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8A0D1-54C1-96FC-187D-A1EC7298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22B-F107-4162-B3CA-A71B9BB569B0}" type="datetimeFigureOut">
              <a:rPr lang="en-AU" smtClean="0"/>
              <a:t>13/02/2023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37359-5BB1-4FBD-0F6F-79BE2B43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5630F-A38D-9A15-EA66-76B9FA4B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AFD2-9738-4D52-B5E5-AAD950577D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37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B2F4D-DE89-D878-16FA-99E415EA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4D850-FDB6-2EF2-B704-457ACC429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C98ED-7AF5-7072-27B0-B58CCA108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822B-F107-4162-B3CA-A71B9BB569B0}" type="datetimeFigureOut">
              <a:rPr lang="en-AU" smtClean="0"/>
              <a:t>13/02/2023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06915-DFC9-B28F-3A58-75FC2B458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560B-B8CC-9324-C705-334A59E8C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AFD2-9738-4D52-B5E5-AAD950577D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71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5D03E9-773F-C34A-1E64-AF78370C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lang="en-AU" sz="2400"/>
              <a:t>Unit</a:t>
            </a:r>
            <a:r>
              <a:rPr lang="en-AU" sz="2400" spc="-20"/>
              <a:t> </a:t>
            </a:r>
            <a:r>
              <a:rPr lang="en-AU" sz="2400" spc="-10"/>
              <a:t>3.1.4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F6A08-0FF9-671C-12A1-2EDC20AB2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6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819B29-A73E-E013-C898-CF6621C9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What evidence-based information was used?</a:t>
            </a:r>
            <a:endParaRPr lang="en-AU" dirty="0">
              <a:solidFill>
                <a:srgbClr val="FF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E9031-85CE-BA84-D637-2D75ADB87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C42014-16DD-E04C-3C50-817B6E00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How accurate was the analysis of the data? </a:t>
            </a:r>
            <a:endParaRPr lang="en-AU" dirty="0">
              <a:solidFill>
                <a:srgbClr val="FF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ACA97-6C1E-8E24-99EF-0CBC97465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7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32B877-277A-5123-CDED-F5905FAE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/>
              <a:t>Key</a:t>
            </a:r>
            <a:r>
              <a:rPr lang="en-AU" sz="2000" spc="-45"/>
              <a:t> </a:t>
            </a:r>
            <a:r>
              <a:rPr lang="en-AU" sz="2000" spc="-10"/>
              <a:t>Terms</a:t>
            </a:r>
            <a:r>
              <a:rPr lang="en-AU" sz="2000" spc="-55"/>
              <a:t> </a:t>
            </a:r>
            <a:r>
              <a:rPr lang="en-AU" sz="2000"/>
              <a:t>and</a:t>
            </a:r>
            <a:r>
              <a:rPr lang="en-AU" sz="2000" spc="-30"/>
              <a:t> </a:t>
            </a:r>
            <a:r>
              <a:rPr lang="en-AU" sz="2000" spc="-10"/>
              <a:t>Definitions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5B9D6-7EC5-EC45-5FAD-1A65F6A9A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EA98EA-95BB-FF76-1C0D-B9E79848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Three Principles of Research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3F923-8871-AC67-4BAD-E986A0020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8B5A67-229C-2F5B-1CF3-843E158D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867E4-2B47-CDB6-E3DD-5257483A7B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3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D16C51-C813-2A49-A839-89AEC061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C25A1-ED2B-7F93-1CD3-C87173AE0B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D8874-2AFC-2978-DDE0-20F9C837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5EC84-E7A8-FB50-A054-EA198F719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4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3563EA-F8C6-FCB8-8813-86939D90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i="0">
                <a:solidFill>
                  <a:srgbClr val="F274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Australian Dietary Guidelines and the Australian Guide to Health Eating</a:t>
            </a:r>
            <a:endParaRPr lang="en-US" i="0" dirty="0">
              <a:solidFill>
                <a:srgbClr val="F2744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26CD5-E9F5-0902-F0A2-8885F3877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BC063C-9E51-951D-E4F0-70E63DA0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5F244-8E01-547E-B2EA-AD55C782C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DEAADD-4EE3-5624-8497-577C9DF5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How credible are the ADGs and the AGtHE?</a:t>
            </a:r>
            <a:endParaRPr lang="en-AU" dirty="0">
              <a:solidFill>
                <a:srgbClr val="FF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8D2EB-6923-9BDD-0C49-7DD6162D25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0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3.1.4</vt:lpstr>
      <vt:lpstr>Key Terms and Definitions</vt:lpstr>
      <vt:lpstr>The Three Principles of Research</vt:lpstr>
      <vt:lpstr>PowerPoint Presentation</vt:lpstr>
      <vt:lpstr>PowerPoint Presentation</vt:lpstr>
      <vt:lpstr>PowerPoint Presentation</vt:lpstr>
      <vt:lpstr>The Australian Dietary Guidelines and the Australian Guide to Health Eating</vt:lpstr>
      <vt:lpstr>PowerPoint Presentation</vt:lpstr>
      <vt:lpstr>How credible are the ADGs and the AGtHE?</vt:lpstr>
      <vt:lpstr>What evidence-based information was used?</vt:lpstr>
      <vt:lpstr>How accurate was the analysis of the data?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3.1.4</dc:title>
  <dc:creator>micah mittra</dc:creator>
  <cp:lastModifiedBy>micah mittra</cp:lastModifiedBy>
  <cp:revision>1</cp:revision>
  <dcterms:created xsi:type="dcterms:W3CDTF">2023-02-13T10:04:42Z</dcterms:created>
  <dcterms:modified xsi:type="dcterms:W3CDTF">2023-02-13T10:04:42Z</dcterms:modified>
</cp:coreProperties>
</file>