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7D34-5CF3-8CB5-A396-AC538B3A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5A17F-44BC-AE7A-9F2C-7EDC24D0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0EB1-2439-4C9C-ABE5-77822F2FD477}" type="datetimeFigureOut">
              <a:rPr lang="en-AU" smtClean="0"/>
              <a:t>24/02/2023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6A503-ED6E-9D17-BCAC-CA09F4E5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021DE-177A-FB90-46E3-9484278C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A4D-AFAF-42F1-908C-91FCF8A3DD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757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382BD-8DAD-0100-C573-4610980F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0E793-F3E4-3AC1-BCF6-F80B5A5C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A97-344D-9A20-ABC1-BA90B5AE8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0EB1-2439-4C9C-ABE5-77822F2FD477}" type="datetimeFigureOut">
              <a:rPr lang="en-AU" smtClean="0"/>
              <a:t>24/02/2023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F7064-0B13-A9BD-A056-CAAABDAC8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7D54-98C1-2D90-0819-CCCDEE4C4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0A4D-AFAF-42F1-908C-91FCF8A3DD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95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0ECCFB-7AC5-9A49-5B63-E39428F5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lang="en-AU"/>
              <a:t>Unit</a:t>
            </a:r>
            <a:r>
              <a:rPr lang="en-AU" spc="-20"/>
              <a:t> </a:t>
            </a:r>
            <a:r>
              <a:rPr lang="en-AU" spc="-10"/>
              <a:t>3.1.6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80A17-3A48-EB16-3A3E-5CAFEF77E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1CFEF-6073-4E7A-0BF5-ABB2EB20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B8644-815E-9522-371F-1B0C62C9D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0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2B37E-1D16-1DF2-CC09-F3F5A8F1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A834A-96FB-D8BD-4D9B-835B7A046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7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3FF335-9DF8-0651-E27C-9F2D0CFC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A3313-92EE-7491-DAD1-8C01AF278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4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EFFF5-047B-5192-F3B9-B16EE2EC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55BC4-F4A8-B774-C984-5D75FD1BA6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F0DAAD-1A01-F697-D75C-F6DC0E81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/>
              <a:t>Key</a:t>
            </a:r>
            <a:r>
              <a:rPr lang="en-AU" sz="2000" spc="-45"/>
              <a:t> </a:t>
            </a:r>
            <a:r>
              <a:rPr lang="en-AU" sz="2000" spc="-10"/>
              <a:t>Terms</a:t>
            </a:r>
            <a:r>
              <a:rPr lang="en-AU" sz="2000" spc="-55"/>
              <a:t> </a:t>
            </a:r>
            <a:r>
              <a:rPr lang="en-AU" sz="2000"/>
              <a:t>and</a:t>
            </a:r>
            <a:r>
              <a:rPr lang="en-AU" sz="2000" spc="-30"/>
              <a:t> </a:t>
            </a:r>
            <a:r>
              <a:rPr lang="en-AU" sz="2000" spc="-10"/>
              <a:t>Definitions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DE7F9-29B5-A252-B4DC-8ACA14140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68DA83-ED20-A5D7-E899-E62C94B8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8A709-4AED-7C9C-AFEB-41B6DF549A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953380-FAFF-6954-CBFB-EBC18429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7AC2F-F4FF-B5F9-FC94-9D6EF76042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1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4AB893-B346-CDC5-0984-89CCA02E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19785-8E1B-8DB3-B94F-1D8D91EA3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7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497972-A8D9-6F67-A023-FF6628F3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70069-59FB-E501-DECE-ECFB94DE5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6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A72F24-815E-2E7C-CF25-E4DF41F7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Adolescence</a:t>
            </a:r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9C56D-7738-E198-9F50-90911B5EC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E5D541-9339-5681-46BF-1DFDD249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355EC-A4EB-7C72-424A-AE28E5636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9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2533A-92A3-FB04-628F-02CF583F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9B342-1CB9-059E-6003-62CC6C1D78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 3.1.6</vt:lpstr>
      <vt:lpstr>Key Terms and Definitions</vt:lpstr>
      <vt:lpstr>PowerPoint Presentation</vt:lpstr>
      <vt:lpstr>PowerPoint Presentation</vt:lpstr>
      <vt:lpstr>PowerPoint Presentation</vt:lpstr>
      <vt:lpstr>PowerPoint Presentation</vt:lpstr>
      <vt:lpstr>Adolescence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3.1.6</dc:title>
  <dc:creator>micah mittra</dc:creator>
  <cp:lastModifiedBy>micah mittra</cp:lastModifiedBy>
  <cp:revision>1</cp:revision>
  <dcterms:created xsi:type="dcterms:W3CDTF">2023-02-23T18:20:06Z</dcterms:created>
  <dcterms:modified xsi:type="dcterms:W3CDTF">2023-02-23T18:20:06Z</dcterms:modified>
</cp:coreProperties>
</file>