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2EEA5-0E79-93FF-646D-057F05C0C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410267-83D3-721B-3486-301DFD3D9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032D0-26B1-430D-A56A-1F24295FB73F}" type="datetimeFigureOut">
              <a:rPr lang="en-AU" smtClean="0"/>
              <a:t>14/03/2023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70DE5A-3D90-59A3-4EF3-690492CED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CC5D12-DE8A-6C92-A8BF-500FABB9E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DA114-8C80-440C-9FC3-8E825BF2E5D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39875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BCDA79-F324-8C90-C6E0-481CF783D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4A4073-1A6C-220F-BB04-84ECF27005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C86F6-741D-FCFB-1872-C18127D585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032D0-26B1-430D-A56A-1F24295FB73F}" type="datetimeFigureOut">
              <a:rPr lang="en-AU" smtClean="0"/>
              <a:t>14/03/2023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FDDFA3-F038-FB85-303E-150867342B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88DA6-AE65-9989-77FE-E05E24AB03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DA114-8C80-440C-9FC3-8E825BF2E5D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29130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1B51394-0839-92B7-8FE1-A3B78D158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algn="l">
              <a:spcBef>
                <a:spcPts val="660"/>
              </a:spcBef>
            </a:pPr>
            <a:r>
              <a:rPr lang="fr-FR" sz="2800">
                <a:latin typeface="Lexend"/>
              </a:rPr>
              <a:t>Unit</a:t>
            </a:r>
            <a:r>
              <a:rPr lang="fr-FR" sz="2800" spc="-25">
                <a:latin typeface="Lexend"/>
              </a:rPr>
              <a:t> </a:t>
            </a:r>
            <a:r>
              <a:rPr lang="fr-FR" sz="2800" spc="-20">
                <a:latin typeface="Lexend"/>
              </a:rPr>
              <a:t>1.1.6 - </a:t>
            </a:r>
            <a:r>
              <a:rPr lang="fr-FR" sz="2800" i="0">
                <a:effectLst/>
                <a:latin typeface="Lexend"/>
              </a:rPr>
              <a:t>Industrialisation, Technologies and Globalisation</a:t>
            </a:r>
            <a:br>
              <a:rPr lang="fr-FR" sz="2000" b="0" i="0">
                <a:effectLst/>
                <a:latin typeface="Lexend"/>
              </a:rPr>
            </a:br>
            <a:endParaRPr lang="fr-FR" sz="2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D3542F-DD07-CD20-940A-9F4A39C7AA1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3684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51B6DF5-5519-95A4-F604-C40398724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400" b="1" i="0">
                <a:solidFill>
                  <a:srgbClr val="000000"/>
                </a:solidFill>
                <a:effectLst/>
                <a:latin typeface="Lexend"/>
              </a:rPr>
              <a:t>Canning and Preservation</a:t>
            </a:r>
            <a:endParaRPr lang="en-AU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09038B-F32F-30FA-CEE6-7B1EF4F8B96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0309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9DA600D-4916-DBC1-6074-35710D846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400" b="1" i="0">
                <a:solidFill>
                  <a:srgbClr val="000000"/>
                </a:solidFill>
                <a:effectLst/>
                <a:latin typeface="Lexend"/>
              </a:rPr>
              <a:t>Refrigeration</a:t>
            </a:r>
            <a:endParaRPr lang="en-AU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B8AB0E-5B77-4EBC-C8E3-F1A86B5E32D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8053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9442552-C2F6-E5FE-96C7-7694539D0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400" b="1" i="0">
                <a:solidFill>
                  <a:srgbClr val="000000"/>
                </a:solidFill>
                <a:effectLst/>
                <a:latin typeface="Lexend"/>
              </a:rPr>
              <a:t>Pasteurisation</a:t>
            </a:r>
            <a:endParaRPr lang="en-AU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C791D6-9CDB-46A0-B71D-63BF3287EE8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0559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7572421-6082-0CB8-9EBB-718DC1E5C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i="0">
                <a:effectLst/>
                <a:latin typeface="Lexend"/>
              </a:rPr>
              <a:t>Globalisation and Food Availability, Production, Consumption and Health</a:t>
            </a:r>
            <a:endParaRPr lang="en-AU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FB7CA6-80F6-3621-210D-3E615812BCA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1333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7512CF9-028C-FB39-9C56-18AB94F18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9F1472-574B-6FE1-234F-D90946F286B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116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7C4E823-4FAE-5715-E04B-CF1D66E9A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52095">
              <a:lnSpc>
                <a:spcPct val="100000"/>
              </a:lnSpc>
              <a:spcBef>
                <a:spcPts val="100"/>
              </a:spcBef>
            </a:pPr>
            <a:r>
              <a:rPr lang="en-AU" sz="2400">
                <a:latin typeface="Lexend"/>
              </a:rPr>
              <a:t>Key</a:t>
            </a:r>
            <a:r>
              <a:rPr lang="en-AU" sz="2400" spc="-45">
                <a:latin typeface="Lexend"/>
              </a:rPr>
              <a:t> </a:t>
            </a:r>
            <a:r>
              <a:rPr lang="en-AU" sz="2400" spc="-10">
                <a:latin typeface="Lexend"/>
              </a:rPr>
              <a:t>Terms</a:t>
            </a:r>
            <a:r>
              <a:rPr lang="en-AU" sz="2400" spc="-55">
                <a:latin typeface="Lexend"/>
              </a:rPr>
              <a:t> </a:t>
            </a:r>
            <a:r>
              <a:rPr lang="en-AU" sz="2400">
                <a:latin typeface="Lexend"/>
              </a:rPr>
              <a:t>and</a:t>
            </a:r>
            <a:r>
              <a:rPr lang="en-AU" sz="2400" spc="-30">
                <a:latin typeface="Lexend"/>
              </a:rPr>
              <a:t> </a:t>
            </a:r>
            <a:r>
              <a:rPr lang="en-AU" sz="2400" spc="-10">
                <a:latin typeface="Lexend"/>
              </a:rPr>
              <a:t>Definitions</a:t>
            </a:r>
            <a:endParaRPr lang="en-AU" sz="2400" spc="-10" dirty="0">
              <a:latin typeface="Lexen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35C3C9-A94A-3FE3-87A2-773DAA1F5BA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336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4A5B0BC-868F-DA16-59DD-D0C03584C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i="0">
                <a:solidFill>
                  <a:srgbClr val="BF3A35"/>
                </a:solidFill>
                <a:effectLst/>
                <a:latin typeface="Lexend"/>
              </a:rPr>
              <a:t>Industrialisation </a:t>
            </a:r>
            <a:r>
              <a:rPr lang="en-US" sz="2800" i="0">
                <a:solidFill>
                  <a:srgbClr val="BF3A35"/>
                </a:solidFill>
                <a:effectLst/>
                <a:latin typeface="Lexend"/>
              </a:rPr>
              <a:t>and</a:t>
            </a:r>
            <a:r>
              <a:rPr lang="en-US" sz="2400" i="0">
                <a:solidFill>
                  <a:srgbClr val="BF3A35"/>
                </a:solidFill>
                <a:effectLst/>
                <a:latin typeface="Lexend"/>
              </a:rPr>
              <a:t> Food Availability, Production and Consumption</a:t>
            </a:r>
            <a:endParaRPr lang="en-AU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861A06-A02C-4327-F6BD-6A32A0B1698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388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3600626-85DA-FABD-71C7-C33CCC700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400" b="1" i="0">
                <a:solidFill>
                  <a:srgbClr val="000000"/>
                </a:solidFill>
                <a:effectLst/>
                <a:latin typeface="Lexend"/>
              </a:rPr>
              <a:t>Land Enclosures</a:t>
            </a:r>
            <a:endParaRPr lang="en-AU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A9132F-91ED-6C1D-D7BD-49532FFDDB1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038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AF99DA6-E506-1E94-343A-7D855FBE8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A2BB83-6E36-202B-4B74-AB2589BE6DF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842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DD18E33-D907-CCFA-66A3-540AF9619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i="0">
                <a:solidFill>
                  <a:srgbClr val="BF3A35"/>
                </a:solidFill>
                <a:effectLst/>
                <a:latin typeface="Lexend"/>
              </a:rPr>
              <a:t>Technologies and Food Availability, Production &amp; Consumption</a:t>
            </a:r>
            <a:endParaRPr lang="en-AU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E82C62-0434-518A-168E-C2FFD18F1D6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30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9A9B90E-2E8C-0CF6-6D60-38A2ABB4A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400" b="1" i="0">
                <a:solidFill>
                  <a:srgbClr val="000000"/>
                </a:solidFill>
                <a:effectLst/>
                <a:latin typeface="Lexend"/>
              </a:rPr>
              <a:t>Crop Rotation</a:t>
            </a:r>
            <a:endParaRPr lang="en-AU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2EB3A0-F027-1360-DE0E-C791863A52E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001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7246546-D0FE-9F9C-2350-33342378C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400" b="1" i="0">
                <a:solidFill>
                  <a:srgbClr val="000000"/>
                </a:solidFill>
                <a:effectLst/>
                <a:latin typeface="Lexend"/>
              </a:rPr>
              <a:t>The Combine Harvester</a:t>
            </a:r>
            <a:endParaRPr lang="en-AU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FB8300-5A83-3D53-8505-A0F18083791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636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75A7C5E-AD8F-3304-C232-603208D64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800" i="0">
                <a:effectLst/>
                <a:latin typeface="Lexend"/>
              </a:rPr>
              <a:t>Factories</a:t>
            </a:r>
            <a:br>
              <a:rPr lang="en-AU" b="0" i="0">
                <a:solidFill>
                  <a:srgbClr val="BF3A35"/>
                </a:solidFill>
                <a:effectLst/>
                <a:latin typeface="Lexend"/>
              </a:rPr>
            </a:br>
            <a:endParaRPr lang="en-A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30774A-C245-5EE3-E043-4712C7A2A76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591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</Words>
  <Application>Microsoft Office PowerPoint</Application>
  <PresentationFormat>Widescreen</PresentationFormat>
  <Paragraphs>12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Lexend</vt:lpstr>
      <vt:lpstr>Office Theme</vt:lpstr>
      <vt:lpstr>Unit 1.1.6 - Industrialisation, Technologies and Globalisation </vt:lpstr>
      <vt:lpstr>Key Terms and Definitions</vt:lpstr>
      <vt:lpstr>Industrialisation and Food Availability, Production and Consumption</vt:lpstr>
      <vt:lpstr>Land Enclosures</vt:lpstr>
      <vt:lpstr>PowerPoint Presentation</vt:lpstr>
      <vt:lpstr>Technologies and Food Availability, Production &amp; Consumption</vt:lpstr>
      <vt:lpstr>Crop Rotation</vt:lpstr>
      <vt:lpstr>The Combine Harvester</vt:lpstr>
      <vt:lpstr>Factories </vt:lpstr>
      <vt:lpstr>Canning and Preservation</vt:lpstr>
      <vt:lpstr>Refrigeration</vt:lpstr>
      <vt:lpstr>Pasteurisation</vt:lpstr>
      <vt:lpstr>Globalisation and Food Availability, Production, Consumption and Health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1.1.6 - Industrialisation, Technologies and Globalisation </dc:title>
  <dc:creator>micah mittra</dc:creator>
  <cp:lastModifiedBy>micah mittra</cp:lastModifiedBy>
  <cp:revision>1</cp:revision>
  <dcterms:created xsi:type="dcterms:W3CDTF">2023-03-14T11:07:03Z</dcterms:created>
  <dcterms:modified xsi:type="dcterms:W3CDTF">2023-03-14T11:07:03Z</dcterms:modified>
</cp:coreProperties>
</file>