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1049-F2BC-8BEA-B19D-ED632B2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EA8AD-5001-B628-4114-EB723AF8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F000-1858-453D-AA27-66BBB895A7C9}" type="datetimeFigureOut">
              <a:rPr lang="en-AU" smtClean="0"/>
              <a:t>19/03/2023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276AA-0DD7-4A97-B93B-495E28B4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D9588-70CA-8F2F-F490-F3149E60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401E-5164-4157-B85E-B5B01D9582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11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8CAAEC-1965-2FB0-3842-E3F1CC44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3C338-59D0-0322-B729-6B4A64393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6011-54B9-E3B6-7F3C-4BD50C91F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3F000-1858-453D-AA27-66BBB895A7C9}" type="datetimeFigureOut">
              <a:rPr lang="en-AU" smtClean="0"/>
              <a:t>19/03/2023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AD5D-E560-2CFC-C9BF-217AB2453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8607-C380-A016-78B4-2C76AD476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401E-5164-4157-B85E-B5B01D9582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6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12E5EC-F8C0-0B8E-722C-BABC050A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l">
              <a:spcBef>
                <a:spcPts val="660"/>
              </a:spcBef>
            </a:pPr>
            <a:r>
              <a:rPr lang="en-US" sz="2800">
                <a:latin typeface="Lexend"/>
              </a:rPr>
              <a:t>Unit</a:t>
            </a:r>
            <a:r>
              <a:rPr lang="en-US" sz="2800" spc="-25">
                <a:latin typeface="Lexend"/>
              </a:rPr>
              <a:t> </a:t>
            </a:r>
            <a:r>
              <a:rPr lang="en-US" sz="2800" spc="-20">
                <a:latin typeface="Lexend"/>
              </a:rPr>
              <a:t>1.2.1 – </a:t>
            </a:r>
            <a:r>
              <a:rPr lang="en-US" sz="2800" i="0">
                <a:effectLst/>
                <a:latin typeface="Lexend"/>
              </a:rPr>
              <a:t>Food Production and Consumption Among Victoria’s First Peoples</a:t>
            </a:r>
            <a:br>
              <a:rPr lang="en-US" sz="2000" b="0" i="0">
                <a:effectLst/>
                <a:latin typeface="Lexend"/>
              </a:rPr>
            </a:b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9A131-943B-5258-69FC-8E4ED9AC3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9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0C9D2-F723-637D-0993-7885D6D3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9751B-7697-1FCD-0F4A-2A2E7513F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8C1479-33BC-44D8-60D3-E91C4EFA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Insects – Bogong Moth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6520-F3AE-0874-C302-420487F82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4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43CA3F-FB0A-EE0E-2243-68055539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effectLst/>
                <a:latin typeface="Lexend"/>
              </a:rPr>
              <a:t>Fruits, Seeds, and Vegetables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A952A5-D940-733E-D4C6-417258FE3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4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3257B-6FC1-8AC9-267E-CEB4AFBA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0">
                <a:solidFill>
                  <a:srgbClr val="000000"/>
                </a:solidFill>
                <a:effectLst/>
                <a:latin typeface="Lexend"/>
              </a:rPr>
              <a:t>Vegetables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216D3-DE73-5B14-0297-BB42BD49DE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F23EF-F225-5F61-C4E6-A6901A69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>
                <a:solidFill>
                  <a:srgbClr val="BF3A35"/>
                </a:solidFill>
                <a:effectLst/>
                <a:latin typeface="Lexend"/>
              </a:rPr>
              <a:t>Tools for Gathering and Preparing Food</a:t>
            </a:r>
            <a:br>
              <a:rPr lang="en-US" b="0" i="0">
                <a:solidFill>
                  <a:srgbClr val="BF3A35"/>
                </a:solidFill>
                <a:effectLst/>
                <a:latin typeface="Lexend"/>
              </a:rPr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03E59-F3C1-407F-8CF5-EB989F1F6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6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45AB95-7959-0421-A13F-01F80F40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034D4-FA85-177B-8F85-ABC3C91A8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83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2D3EDE-277D-106D-9602-3A468CC9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effectLst/>
                <a:latin typeface="Lexend"/>
              </a:rPr>
              <a:t>Tools for Hunting Food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E4470-68DE-0BB0-05AD-E63E3F767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8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CE2E2C-71D7-70C7-9B9C-9E488FFA9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solidFill>
                  <a:srgbClr val="BF3A35"/>
                </a:solidFill>
                <a:effectLst/>
                <a:latin typeface="Lexend"/>
              </a:rPr>
              <a:t>Specialist Knowledge and Practices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FAA59-141D-65CE-B02A-EBE21F6AA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E8E623-EE2C-087E-EFE6-F8AB3A0E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solidFill>
                  <a:srgbClr val="BF3A35"/>
                </a:solidFill>
                <a:effectLst/>
                <a:latin typeface="Lexend"/>
              </a:rPr>
              <a:t>The Contribution to Health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BA1AA-2E03-C7E3-DA8E-A951D48FA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3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74F4C-1794-0329-D319-BB20914F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 sz="2400">
                <a:latin typeface="Lexend"/>
              </a:rPr>
              <a:t>Key</a:t>
            </a:r>
            <a:r>
              <a:rPr lang="en-AU" sz="2400" spc="-45">
                <a:latin typeface="Lexend"/>
              </a:rPr>
              <a:t> </a:t>
            </a:r>
            <a:r>
              <a:rPr lang="en-AU" sz="2400" spc="-10">
                <a:latin typeface="Lexend"/>
              </a:rPr>
              <a:t>Terms</a:t>
            </a:r>
            <a:r>
              <a:rPr lang="en-AU" sz="2400" spc="-55">
                <a:latin typeface="Lexend"/>
              </a:rPr>
              <a:t> </a:t>
            </a:r>
            <a:r>
              <a:rPr lang="en-AU" sz="2400">
                <a:latin typeface="Lexend"/>
              </a:rPr>
              <a:t>and</a:t>
            </a:r>
            <a:r>
              <a:rPr lang="en-AU" sz="2400" spc="-30">
                <a:latin typeface="Lexend"/>
              </a:rPr>
              <a:t> </a:t>
            </a:r>
            <a:r>
              <a:rPr lang="en-AU" sz="2400" spc="-10">
                <a:latin typeface="Lexend"/>
              </a:rPr>
              <a:t>Definitions</a:t>
            </a:r>
            <a:endParaRPr lang="en-AU" sz="2400" spc="-10" dirty="0"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74FFA-1A01-046F-998B-2B8460DEE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10C834-9EE2-1AC5-2216-B2748051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solidFill>
                  <a:srgbClr val="BF3A35"/>
                </a:solidFill>
                <a:effectLst/>
                <a:latin typeface="Lexend"/>
              </a:rPr>
              <a:t>Victoria’s First Peoples</a:t>
            </a:r>
            <a:endParaRPr lang="en-AU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F5F08-FE98-1BD1-B926-DBA592C8F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F7C8D3-BE0B-A26E-0313-DD8E9214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i="0">
                <a:solidFill>
                  <a:srgbClr val="BF3A35"/>
                </a:solidFill>
                <a:effectLst/>
                <a:latin typeface="Lexend"/>
              </a:rPr>
              <a:t>Human and Natural Resources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3CCCE-95B0-E1E2-6B63-20218DF0F3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30C697-1A40-5341-1858-6FE304D3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effectLst/>
                <a:latin typeface="Lexend"/>
              </a:rPr>
              <a:t>Seasonal Calendars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7134E-5EE9-260E-7A16-EC8A0643EC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DB81F-62FE-32DF-82F5-D89EB426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effectLst/>
                <a:latin typeface="Lexend"/>
              </a:rPr>
              <a:t>Food and Flavourings</a:t>
            </a:r>
            <a:endParaRPr lang="en-AU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3FB28-EDC7-E219-3BF2-791934626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B8DB68-AA6D-6921-54C5-E67954B9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i="0">
                <a:solidFill>
                  <a:schemeClr val="tx1"/>
                </a:solidFill>
                <a:effectLst/>
                <a:latin typeface="Lexend"/>
              </a:rPr>
              <a:t>Grains</a:t>
            </a:r>
            <a:endParaRPr lang="en-AU" sz="2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5EE03-5F63-1AF9-01BD-01CB1CD24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617FB-B585-A0DD-274B-62FD27D2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Land Animals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B5892-560A-2DEF-E614-B363A6A9E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1F2027-43F0-40B2-3CFC-44EACD4E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b="1" i="0">
                <a:solidFill>
                  <a:srgbClr val="000000"/>
                </a:solidFill>
                <a:effectLst/>
                <a:latin typeface="Lexend"/>
              </a:rPr>
              <a:t>Land Animals continued…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459DF-2933-C56C-8E5A-FA3F4D7FE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Lexend</vt:lpstr>
      <vt:lpstr>Office Theme</vt:lpstr>
      <vt:lpstr>Unit 1.2.1 – Food Production and Consumption Among Victoria’s First Peoples </vt:lpstr>
      <vt:lpstr>Key Terms and Definitions</vt:lpstr>
      <vt:lpstr>Victoria’s First Peoples</vt:lpstr>
      <vt:lpstr>Human and Natural Resources</vt:lpstr>
      <vt:lpstr>Seasonal Calendars</vt:lpstr>
      <vt:lpstr>Food and Flavourings</vt:lpstr>
      <vt:lpstr>Grains</vt:lpstr>
      <vt:lpstr>Land Animals</vt:lpstr>
      <vt:lpstr>Land Animals continued…</vt:lpstr>
      <vt:lpstr>PowerPoint Presentation</vt:lpstr>
      <vt:lpstr>Insects – Bogong Moth</vt:lpstr>
      <vt:lpstr>Fruits, Seeds, and Vegetables</vt:lpstr>
      <vt:lpstr>Vegetables</vt:lpstr>
      <vt:lpstr>Tools for Gathering and Preparing Food </vt:lpstr>
      <vt:lpstr>PowerPoint Presentation</vt:lpstr>
      <vt:lpstr>Tools for Hunting Food</vt:lpstr>
      <vt:lpstr>Specialist Knowledge and Practices</vt:lpstr>
      <vt:lpstr>The Contribution to Health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1.2.1 – Food Production and Consumption Among Victoria’s First Peoples </dc:title>
  <dc:creator>micah mittra</dc:creator>
  <cp:lastModifiedBy>micah mittra</cp:lastModifiedBy>
  <cp:revision>1</cp:revision>
  <dcterms:created xsi:type="dcterms:W3CDTF">2023-03-19T06:02:33Z</dcterms:created>
  <dcterms:modified xsi:type="dcterms:W3CDTF">2023-03-19T06:02:33Z</dcterms:modified>
</cp:coreProperties>
</file>