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FFCF8-F43A-4ED9-2A71-2B212678A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C9A1E5-45E8-C57A-E742-AB67D3F49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BD9ED-195F-4BD6-AD09-6D8C0BD73D1C}" type="datetimeFigureOut">
              <a:rPr lang="en-AU" smtClean="0"/>
              <a:t>26/03/2023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3CF704-F088-E848-FB5A-B71932E3C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43B129-A64F-6F08-96D4-1ED3BD4A2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39A04-1618-4E51-B60A-B89487B49ED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52454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C5B2D0-15A7-4E3D-147D-34915DFD5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7DA1E3-FBB2-3C7E-BF2E-245A286D4F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3B69AB-6DF6-9AC3-9E86-39543F0A9B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BD9ED-195F-4BD6-AD09-6D8C0BD73D1C}" type="datetimeFigureOut">
              <a:rPr lang="en-AU" smtClean="0"/>
              <a:t>26/03/2023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446B0-4D2C-86E7-B4BF-271CB63744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AE1159-0834-B85D-678C-410FEC8AD0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39A04-1618-4E51-B60A-B89487B49ED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01256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BBE8CA7-A428-E41A-54F0-E8ED2FC6F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algn="l">
              <a:spcBef>
                <a:spcPts val="660"/>
              </a:spcBef>
            </a:pPr>
            <a:r>
              <a:rPr lang="en-US" sz="2800">
                <a:latin typeface="Lexend"/>
              </a:rPr>
              <a:t>Unit</a:t>
            </a:r>
            <a:r>
              <a:rPr lang="en-US" sz="2800" spc="-25">
                <a:latin typeface="Lexend"/>
              </a:rPr>
              <a:t> </a:t>
            </a:r>
            <a:r>
              <a:rPr lang="en-US" sz="2800" spc="-20">
                <a:latin typeface="Lexend"/>
              </a:rPr>
              <a:t>1.2.2 -</a:t>
            </a:r>
            <a:r>
              <a:rPr lang="en-US" sz="2800" b="0" spc="-20">
                <a:latin typeface="Lexend"/>
              </a:rPr>
              <a:t> </a:t>
            </a:r>
            <a:r>
              <a:rPr lang="en-US" sz="2800" i="0">
                <a:effectLst/>
                <a:latin typeface="Lexend"/>
              </a:rPr>
              <a:t>Challenges Encountered by First Non-Indigenous Settlers</a:t>
            </a:r>
            <a:br>
              <a:rPr lang="en-US" sz="2400" b="0" i="0">
                <a:effectLst/>
                <a:latin typeface="Lexend"/>
              </a:rPr>
            </a:br>
            <a:br>
              <a:rPr lang="en-US" sz="2000" b="0" i="0">
                <a:effectLst/>
                <a:latin typeface="Lexend"/>
              </a:rPr>
            </a:br>
            <a:endParaRPr lang="en-US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52C8BF-BB94-319C-2015-4E267CAF280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834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1165FEB-DA42-4290-DECE-55741AEA9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 i="0">
                <a:effectLst/>
                <a:latin typeface="Lexend"/>
              </a:rPr>
              <a:t>First Non-Indigenous Settlers</a:t>
            </a:r>
            <a:endParaRPr lang="en-AU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478144-3EF3-BC74-5741-CEB238D9985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470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3CE623B-D36C-A87A-5801-1CAF787A2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44FE43-CF2A-566B-45C3-640D451FB5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782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B46D782-B298-0C95-00F8-6B3E6A047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91E627-E874-BCA5-442F-D7DE55E8F8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18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803EB10-8A81-A75F-BD14-3E8CB40C0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29F85A-6AA5-47CA-1EBF-2C733EE926F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328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7870BE1-1C79-E0F5-41F9-D9F67CEB1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2226E9-574E-2EEF-AB4F-D38ED1A6207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268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592A81B-1CCA-7E8A-87D9-9B0196B9E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D83528-2D87-F24B-E282-AAFE6CFCF6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0835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Microsoft Office PowerPoint</Application>
  <PresentationFormat>Widescreen</PresentationFormat>
  <Paragraphs>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Lexend</vt:lpstr>
      <vt:lpstr>Office Theme</vt:lpstr>
      <vt:lpstr>Unit 1.2.2 - Challenges Encountered by First Non-Indigenous Settlers  </vt:lpstr>
      <vt:lpstr>First Non-Indigenous Settlers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1.2.2 - Challenges Encountered by First Non-Indigenous Settlers  </dc:title>
  <dc:creator>micah mittra</dc:creator>
  <cp:lastModifiedBy>micah mittra</cp:lastModifiedBy>
  <cp:revision>1</cp:revision>
  <dcterms:created xsi:type="dcterms:W3CDTF">2023-03-26T12:06:18Z</dcterms:created>
  <dcterms:modified xsi:type="dcterms:W3CDTF">2023-03-26T12:06:18Z</dcterms:modified>
</cp:coreProperties>
</file>