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1156-0002-49AF-E1F8-1F5888C1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7BA79-6FD5-82DC-2E70-FCA7BE8D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022-11D8-4ED3-9C2C-8B034B15DC2D}" type="datetimeFigureOut">
              <a:rPr lang="en-AU" smtClean="0"/>
              <a:t>15/03/2023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DE42D-28A1-2DC8-4E0A-BEB7AB9E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F0521-87ED-00C1-293B-15E81083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DDB0-AEB1-4050-9E08-31A560254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95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0B838-5D82-DC11-3CBF-9CA69456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1227B-9563-700D-9952-902FC1F4D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146E-1C1F-DD4C-DFD9-AD9E417C3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6022-11D8-4ED3-9C2C-8B034B15DC2D}" type="datetimeFigureOut">
              <a:rPr lang="en-AU" smtClean="0"/>
              <a:t>15/03/2023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802CF-D156-F7C6-17F3-90710085D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DA485-12D7-D321-D1BD-E9E5A1727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DDB0-AEB1-4050-9E08-31A560254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6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054E9F-9CEA-34DC-81AC-8AB020A4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lang="en-AU" sz="2400"/>
              <a:t>Unit</a:t>
            </a:r>
            <a:r>
              <a:rPr lang="en-AU" sz="2400" spc="-20"/>
              <a:t> </a:t>
            </a:r>
            <a:r>
              <a:rPr lang="en-AU" sz="2400" spc="-10"/>
              <a:t>3.1.2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44011-2FFB-472F-242E-C2EB4BB3A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6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84466B-5E01-087B-722C-AECBE0DF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E9EFE-317E-44C2-6812-1C87E9797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E3FC9A-CA54-E8CB-1811-EA6B8091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The Macronutrients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F15A1-FF26-6B4B-7404-6D16058E8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9B8F7E-0874-1A37-E45C-01D5CEF2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3F11A-11BF-493C-F445-629D01637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090C2-C1DD-D3EC-D63B-544A3970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67E93-F256-AD00-E1BC-2CCD8C81D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9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4BC69-DBE9-7D0A-6BA9-63B23272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1E0D9-6CB7-75A9-01C9-D610028D04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7A9E3-D86E-0DCC-915B-930E0BF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BDFBB-F344-BA49-A424-A02352DC3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5EC357-E487-075C-7857-7F04E08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FADCA-DD30-796C-EAF1-6B890CB188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9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0EA86-2EE5-473F-E93C-345FF775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17EC6-DF49-4BD3-1031-E7672C23C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2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947555-8314-87AA-DE89-8A8AB9E7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DA7FD-0EC7-01C9-8622-B05CD99C4F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267374-A59E-BE70-06CA-BBF263F8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B1122-4C9C-6764-D237-233F4113B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7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C8FA34-5BE7-FB8C-D705-6F1161C0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/>
              <a:t>Key</a:t>
            </a:r>
            <a:r>
              <a:rPr lang="en-AU" sz="2000" spc="-45"/>
              <a:t> </a:t>
            </a:r>
            <a:r>
              <a:rPr lang="en-AU" sz="2000" spc="-10"/>
              <a:t>Terms</a:t>
            </a:r>
            <a:r>
              <a:rPr lang="en-AU" sz="2000" spc="-55"/>
              <a:t> </a:t>
            </a:r>
            <a:r>
              <a:rPr lang="en-AU" sz="2000"/>
              <a:t>and</a:t>
            </a:r>
            <a:r>
              <a:rPr lang="en-AU" sz="2000" spc="-30"/>
              <a:t> </a:t>
            </a:r>
            <a:r>
              <a:rPr lang="en-AU" sz="2000" spc="-10"/>
              <a:t>Definitions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3B031-3122-6CB9-07D1-B31CE0223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6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9C8671-5A2C-97AE-1ABE-2FB95B2A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8829B-14D6-9A20-3392-7DF0C0C935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7427EC-6871-A2C1-A732-3E69D963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461EF-F12C-3DE6-49C4-21A507154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93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E72D7-EE0C-44E1-2914-4138EC4B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5849B-0D8A-4CB3-1AF3-BF174AD4D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0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4290B6-F81E-8CD1-4567-9CFD2AEB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lang="en-AU" sz="2000"/>
              <a:t>Key</a:t>
            </a:r>
            <a:r>
              <a:rPr lang="en-AU" sz="2000" spc="-45"/>
              <a:t> </a:t>
            </a:r>
            <a:r>
              <a:rPr lang="en-AU" sz="2000" spc="-10"/>
              <a:t>Terms</a:t>
            </a:r>
            <a:r>
              <a:rPr lang="en-AU" sz="2000" spc="-55"/>
              <a:t> </a:t>
            </a:r>
            <a:r>
              <a:rPr lang="en-AU" sz="2000"/>
              <a:t>and</a:t>
            </a:r>
            <a:r>
              <a:rPr lang="en-AU" sz="2000" spc="-30"/>
              <a:t> </a:t>
            </a:r>
            <a:r>
              <a:rPr lang="en-AU" sz="2000" spc="-10"/>
              <a:t>Definitions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CCA4D-60C6-D33E-8BB2-FDB4EB307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B3893-ED49-1C3D-6EB0-CA1BAA10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lang="en-US" spc="-10"/>
              <a:t>The Gastrointestinal Tract and Accessory Organs</a:t>
            </a:r>
            <a:endParaRPr lang="en-US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506D4-30BA-3FFA-6747-529D7A8A0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C37BB-87A4-F6CD-0413-48F5EE84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C3C9E-8AD3-9115-57BA-3C92826107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4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BD7B43-8EA9-3D69-1BC8-685C6E99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1D814-5550-6135-6D69-C495F6A07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46D6A-1AA2-FC6E-AC2C-629F81F1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395DA-A9BE-1DB7-C451-D87321B38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6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08AE95-A814-DE63-7915-BA6B7E33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F2F59-3FD5-F395-B40B-A92A7CB99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056FEA-D87F-65E2-8344-0932C048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72661-3FA1-AE3E-97C3-6F72AD5933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28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Unit 3.1.2</vt:lpstr>
      <vt:lpstr>Key Terms and Definitions</vt:lpstr>
      <vt:lpstr>Key Terms and Definitions</vt:lpstr>
      <vt:lpstr>The Gastrointestinal Tract and Accessory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Macronutrients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3.1.2</dc:title>
  <dc:creator>micah mittra</dc:creator>
  <cp:lastModifiedBy>micah mittra</cp:lastModifiedBy>
  <cp:revision>1</cp:revision>
  <dcterms:created xsi:type="dcterms:W3CDTF">2023-03-15T10:46:33Z</dcterms:created>
  <dcterms:modified xsi:type="dcterms:W3CDTF">2023-03-15T10:46:33Z</dcterms:modified>
</cp:coreProperties>
</file>