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F86A-F3DB-3583-5B2E-492FEED9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963FB-A56A-4FF2-DECD-73810AF5D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84A4-3DC1-4AEE-A4E8-0504F4C8BD05}" type="datetimeFigureOut">
              <a:rPr lang="en-AU" smtClean="0"/>
              <a:t>5/03/2023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F56E6-33AD-95FD-FE78-7BABA27E9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E9611-F900-AF8A-81CC-9387990C5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9ED7-BDD4-4962-96BC-756CAA9EE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903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279BA2-DAFC-7FD2-DAC7-EA9A1F7AE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0B75E-0159-EC8B-BF30-D2675CA2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F545F-ECB7-E557-30E1-2D3C5C6C7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84A4-3DC1-4AEE-A4E8-0504F4C8BD05}" type="datetimeFigureOut">
              <a:rPr lang="en-AU" smtClean="0"/>
              <a:t>5/03/2023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9F207-6E79-E7EA-EFB4-BE219672B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22324-4ACA-A449-B4CC-6001C8629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9ED7-BDD4-4962-96BC-756CAA9EE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EF7F76-F71F-569F-9221-1002A1C8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en-AU" sz="2400" i="0">
                <a:solidFill>
                  <a:srgbClr val="FF6600"/>
                </a:solidFill>
                <a:effectLst/>
                <a:latin typeface="Lexend"/>
              </a:rPr>
              <a:t>Unit 3.1.7</a:t>
            </a:r>
            <a:endParaRPr lang="en-AU" sz="2400" i="0" dirty="0">
              <a:solidFill>
                <a:srgbClr val="FF6600"/>
              </a:solidFill>
              <a:effectLst/>
              <a:latin typeface="Lexe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08FD01-E330-D4A6-ED1C-16A50B1428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7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47DC6E-7DAF-10A4-3B23-0807B9D6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270E17-4460-BB95-8CD9-B8EAB1A522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5FE2F6-3CC9-28F3-8D63-0410DDC01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lang="en-AU" sz="2000">
                <a:solidFill>
                  <a:srgbClr val="FF6600"/>
                </a:solidFill>
                <a:latin typeface="Lexend"/>
              </a:rPr>
              <a:t>Key</a:t>
            </a:r>
            <a:r>
              <a:rPr lang="en-AU" sz="2000" spc="-45">
                <a:solidFill>
                  <a:srgbClr val="FF6600"/>
                </a:solidFill>
                <a:latin typeface="Lexend"/>
              </a:rPr>
              <a:t> </a:t>
            </a:r>
            <a:r>
              <a:rPr lang="en-AU" sz="2000" spc="-10">
                <a:solidFill>
                  <a:srgbClr val="FF6600"/>
                </a:solidFill>
                <a:latin typeface="Lexend"/>
              </a:rPr>
              <a:t>Terms</a:t>
            </a:r>
            <a:r>
              <a:rPr lang="en-AU" sz="2000" spc="-55">
                <a:solidFill>
                  <a:srgbClr val="FF6600"/>
                </a:solidFill>
                <a:latin typeface="Lexend"/>
              </a:rPr>
              <a:t> </a:t>
            </a:r>
            <a:r>
              <a:rPr lang="en-AU" sz="2000">
                <a:solidFill>
                  <a:srgbClr val="FF6600"/>
                </a:solidFill>
                <a:latin typeface="Lexend"/>
              </a:rPr>
              <a:t>and</a:t>
            </a:r>
            <a:r>
              <a:rPr lang="en-AU" sz="2000" spc="-30">
                <a:solidFill>
                  <a:srgbClr val="FF6600"/>
                </a:solidFill>
                <a:latin typeface="Lexend"/>
              </a:rPr>
              <a:t> </a:t>
            </a:r>
            <a:r>
              <a:rPr lang="en-AU" sz="2000" spc="-10">
                <a:solidFill>
                  <a:srgbClr val="FF6600"/>
                </a:solidFill>
                <a:latin typeface="Lexend"/>
              </a:rPr>
              <a:t>Definitions</a:t>
            </a:r>
            <a:endParaRPr lang="en-AU" sz="2000" dirty="0">
              <a:solidFill>
                <a:srgbClr val="FF6600"/>
              </a:solidFill>
              <a:latin typeface="Lexe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8E25E0-3285-3EFD-D760-3A5B24B0D0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6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41F0B5-6C99-31BF-E879-B5B451EF1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en-AU" i="0">
                <a:solidFill>
                  <a:srgbClr val="FF6600"/>
                </a:solidFill>
                <a:effectLst/>
                <a:latin typeface="Lexend"/>
              </a:rPr>
              <a:t>Food Allergies and Intolerances</a:t>
            </a:r>
            <a:endParaRPr lang="en-AU" i="0" dirty="0">
              <a:solidFill>
                <a:srgbClr val="FF6600"/>
              </a:solidFill>
              <a:effectLst/>
              <a:latin typeface="Lexe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FC325-E6C5-7682-6B70-7D5CE49913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9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B83BE4-4900-775E-E358-D2673E08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542F70-B344-060D-C457-6F971B13EE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8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5B1EB5-258A-FF74-4C70-DFD7304F7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B729B-B235-1B40-D358-F9EBA4A627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9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676044-1A86-4E2C-F322-EC1781B32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6426F-3BAB-67C2-5FE7-9A5C7601C4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415B28-CD9C-4D9A-7A02-87649A2A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i="0">
                <a:solidFill>
                  <a:schemeClr val="tx1"/>
                </a:solidFill>
                <a:effectLst/>
                <a:latin typeface="Lexend"/>
              </a:rPr>
              <a:t>Gluten intolerance</a:t>
            </a:r>
            <a:endParaRPr lang="en-AU" sz="2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B1B2C2-F9CC-D8FA-5AAF-DC68E92C00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8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6E2B3F-752E-7EB4-FC3C-AF5D63AC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i="0">
                <a:solidFill>
                  <a:schemeClr val="tx1"/>
                </a:solidFill>
                <a:effectLst/>
                <a:latin typeface="Lexend"/>
              </a:rPr>
              <a:t>FODMAP intolerance</a:t>
            </a:r>
            <a:endParaRPr lang="en-AU" sz="2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7930B1-4BCF-FB88-6840-F2059B54ED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19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119D42-BF3F-2445-1113-E3605A70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838A5-BA49-F195-9769-423D349E88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50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Lexend</vt:lpstr>
      <vt:lpstr>Office Theme</vt:lpstr>
      <vt:lpstr>Unit 3.1.7</vt:lpstr>
      <vt:lpstr>Key Terms and Definitions</vt:lpstr>
      <vt:lpstr>Food Allergies and Intolerances</vt:lpstr>
      <vt:lpstr>PowerPoint Presentation</vt:lpstr>
      <vt:lpstr>PowerPoint Presentation</vt:lpstr>
      <vt:lpstr>PowerPoint Presentation</vt:lpstr>
      <vt:lpstr>Gluten intolerance</vt:lpstr>
      <vt:lpstr>FODMAP intolerance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3.1.7</dc:title>
  <dc:creator>micah mittra</dc:creator>
  <cp:lastModifiedBy>micah mittra</cp:lastModifiedBy>
  <cp:revision>1</cp:revision>
  <dcterms:created xsi:type="dcterms:W3CDTF">2023-03-05T12:03:17Z</dcterms:created>
  <dcterms:modified xsi:type="dcterms:W3CDTF">2023-03-05T12:03:17Z</dcterms:modified>
</cp:coreProperties>
</file>