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A80-0A68-71CB-6170-2812AB42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E330F-603A-6989-82B0-450BD836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086-FE9E-4BC2-B4E4-4EF894B8F730}" type="datetimeFigureOut">
              <a:rPr lang="en-AU" smtClean="0"/>
              <a:t>13/03/2023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8A22E-D539-AA04-468A-7282DE92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1CBF3-6A2D-C9AC-FD94-C67E6544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90EB-3DEA-4E2E-ABF9-22508F524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286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66811-2782-01BF-373C-C1523625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E6923-CD03-5B70-4634-AA65F99B5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3D078-A98F-F534-6C29-B9204A2B2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4D086-FE9E-4BC2-B4E4-4EF894B8F730}" type="datetimeFigureOut">
              <a:rPr lang="en-AU" smtClean="0"/>
              <a:t>13/03/2023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152F5-4B80-85F9-8E1E-54671F7A0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4B75C-5B2C-1666-BFFA-394A56586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690EB-3DEA-4E2E-ABF9-22508F524B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24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B4BF93-9FEE-43CE-8C31-47768850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AU" sz="2400" i="0">
                <a:solidFill>
                  <a:srgbClr val="FF6600"/>
                </a:solidFill>
                <a:effectLst/>
                <a:latin typeface="Lexend"/>
              </a:rPr>
              <a:t>Unit 3.2.1</a:t>
            </a:r>
            <a:endParaRPr lang="en-AU" sz="2400" i="0" dirty="0">
              <a:solidFill>
                <a:srgbClr val="FF6600"/>
              </a:solidFill>
              <a:effectLst/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EE0CE-A78D-FD77-38D5-64030C253E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6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516029-C61F-B3AE-C5F2-6D6C50D1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DCB38-2444-4FB8-732E-2A9782F062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1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63B937-38F0-2444-0806-3BE3BC48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lang="en-AU" sz="2000">
                <a:solidFill>
                  <a:srgbClr val="FF6600"/>
                </a:solidFill>
                <a:latin typeface="Lexend"/>
              </a:rPr>
              <a:t>Key</a:t>
            </a:r>
            <a:r>
              <a:rPr lang="en-AU" sz="2000" spc="-45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 spc="-10">
                <a:solidFill>
                  <a:srgbClr val="FF6600"/>
                </a:solidFill>
                <a:latin typeface="Lexend"/>
              </a:rPr>
              <a:t>Terms</a:t>
            </a:r>
            <a:r>
              <a:rPr lang="en-AU" sz="2000" spc="-55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>
                <a:solidFill>
                  <a:srgbClr val="FF6600"/>
                </a:solidFill>
                <a:latin typeface="Lexend"/>
              </a:rPr>
              <a:t>and</a:t>
            </a:r>
            <a:r>
              <a:rPr lang="en-AU" sz="2000" spc="-30">
                <a:solidFill>
                  <a:srgbClr val="FF6600"/>
                </a:solidFill>
                <a:latin typeface="Lexend"/>
              </a:rPr>
              <a:t> </a:t>
            </a:r>
            <a:r>
              <a:rPr lang="en-AU" sz="2000" spc="-10">
                <a:solidFill>
                  <a:srgbClr val="FF6600"/>
                </a:solidFill>
                <a:latin typeface="Lexend"/>
              </a:rPr>
              <a:t>Definitions</a:t>
            </a:r>
            <a:endParaRPr lang="en-AU" sz="2000" dirty="0">
              <a:solidFill>
                <a:srgbClr val="FF6600"/>
              </a:solidFill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5685C-7361-6F7E-C053-81CB096B62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7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84FAD7-9747-A126-954B-9C69FD48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Food Consumption and Purchasing Behaviours</a:t>
            </a:r>
            <a:endParaRPr lang="en-AU" i="0" dirty="0">
              <a:solidFill>
                <a:srgbClr val="FF6600"/>
              </a:solidFill>
              <a:effectLst/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146FC-EC8E-2A90-6493-96579633B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0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557DFE-250C-F0D2-7821-D21C2C10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3F84C-E81C-9285-5E37-E176404683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5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8E2CBC-4901-8D3A-1A30-E8C35A74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EDDFA-063A-D037-4694-993764546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62C6FE-88EC-D183-4FB8-69612473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this fad?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C4E0B-DB62-ED9E-B732-24004E5DC0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0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A9C9F2-46E9-65CC-C346-FED9B916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0">
                <a:solidFill>
                  <a:srgbClr val="FF6600"/>
                </a:solidFill>
                <a:effectLst/>
                <a:latin typeface="Lexend"/>
              </a:rPr>
              <a:t>Packaged Convenience Foods</a:t>
            </a:r>
            <a:endParaRPr lang="en-AU" dirty="0">
              <a:solidFill>
                <a:srgbClr val="FF66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1A65B-7370-04D0-2700-DB9F06188D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7D4FB5-8490-A714-60DB-E1276DF1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0">
                <a:solidFill>
                  <a:srgbClr val="FF6600"/>
                </a:solidFill>
                <a:effectLst/>
                <a:latin typeface="Lexend"/>
              </a:rPr>
              <a:t>Ethics and the Environment</a:t>
            </a:r>
            <a:endParaRPr lang="en-AU" dirty="0">
              <a:solidFill>
                <a:srgbClr val="FF66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8A1D0-F4DA-E9E2-2217-5007BFC6D6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8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C69F56-89B4-7FE7-D973-C46D6072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0">
                <a:solidFill>
                  <a:srgbClr val="FF6600"/>
                </a:solidFill>
                <a:effectLst/>
                <a:latin typeface="Lexend"/>
              </a:rPr>
              <a:t>Food Purchasing Behaviours</a:t>
            </a:r>
            <a:endParaRPr lang="en-AU" dirty="0">
              <a:solidFill>
                <a:srgbClr val="FF66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8F724-D70C-6733-E02F-3014C8C429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4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Lexend</vt:lpstr>
      <vt:lpstr>Office Theme</vt:lpstr>
      <vt:lpstr>Unit 3.2.1</vt:lpstr>
      <vt:lpstr>Key Terms and Definitions</vt:lpstr>
      <vt:lpstr>Food Consumption and Purchasing Behaviours</vt:lpstr>
      <vt:lpstr>PowerPoint Presentation</vt:lpstr>
      <vt:lpstr>PowerPoint Presentation</vt:lpstr>
      <vt:lpstr>What about this fad?</vt:lpstr>
      <vt:lpstr>Packaged Convenience Foods</vt:lpstr>
      <vt:lpstr>Ethics and the Environment</vt:lpstr>
      <vt:lpstr>Food Purchasing Behaviours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3.2.1</dc:title>
  <dc:creator>micah mittra</dc:creator>
  <cp:lastModifiedBy>micah mittra</cp:lastModifiedBy>
  <cp:revision>1</cp:revision>
  <dcterms:created xsi:type="dcterms:W3CDTF">2023-03-13T09:55:34Z</dcterms:created>
  <dcterms:modified xsi:type="dcterms:W3CDTF">2023-03-13T09:55:34Z</dcterms:modified>
</cp:coreProperties>
</file>