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7ECC-4550-6A24-E492-96BDC675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CAA21-C63A-781A-04B9-BEA099C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1452-5ADD-49C8-8D26-727906CD5E57}" type="datetimeFigureOut">
              <a:rPr lang="en-AU" smtClean="0"/>
              <a:t>19/03/2023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CB6F0-4203-C1ED-28F2-84288E71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A1F0E-A4BB-6CD9-7B70-3F69CE92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9D0C-9989-45A7-ACE5-D133A2964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4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B741C-EAB7-9AB1-4D21-694EFF7F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5D519-7636-772D-7B3D-294BB8703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07A36-ED54-68A8-F611-E47A878F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1452-5ADD-49C8-8D26-727906CD5E57}" type="datetimeFigureOut">
              <a:rPr lang="en-AU" smtClean="0"/>
              <a:t>19/03/2023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E8FC-1E36-B6CC-6021-87626A016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AB51-230A-49A2-3EB4-275D28DF4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9D0C-9989-45A7-ACE5-D133A29649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8EA1C-1C85-2B30-E094-9265356B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lang="en-AU" sz="2400"/>
              <a:t>Unit</a:t>
            </a:r>
            <a:r>
              <a:rPr lang="en-AU" sz="2400" spc="-20"/>
              <a:t> </a:t>
            </a:r>
            <a:r>
              <a:rPr lang="en-AU" sz="2400" spc="-10"/>
              <a:t>3.2.2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EA38F-764B-AC97-D649-1D1855B92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18109-A2C5-C541-700B-FC43FDFC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000000"/>
                </a:solidFill>
                <a:effectLst/>
                <a:latin typeface="Lexend"/>
              </a:rPr>
              <a:t>Available Time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C2286-88D5-9F3B-FFC0-D9F3E595F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0A40E-3862-608F-B262-14854FEB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5BABB-CAEF-CE56-A54D-990C5F941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C59AD4-F4E5-F8F8-8DC8-A594525F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i="0">
                <a:solidFill>
                  <a:srgbClr val="F27446"/>
                </a:solidFill>
                <a:effectLst/>
                <a:latin typeface="Lexend"/>
              </a:rPr>
              <a:t>Food Information, Food Accessibility, Food Choice, and Healthy Eating</a:t>
            </a:r>
            <a:endParaRPr lang="en-US" i="0" dirty="0">
              <a:solidFill>
                <a:srgbClr val="F27446"/>
              </a:solidFill>
              <a:effectLst/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A458D-32C1-88DD-D1A0-BBAAF93AF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E4947-3AEC-A66C-CB0F-1240EDFE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000000"/>
                </a:solidFill>
                <a:effectLst/>
                <a:latin typeface="Lexend"/>
              </a:rPr>
              <a:t>Education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CA1E-C715-FBDC-ABCA-4454AF487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E91B4-0D34-DC1C-AFDA-0328A8F4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000000"/>
                </a:solidFill>
                <a:effectLst/>
                <a:latin typeface="Lexend"/>
              </a:rPr>
              <a:t>Income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664D7-CFED-083B-CF9C-B737BAFC6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E8B51D-7A00-FF52-DC1A-2B7B44A4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Lexend"/>
              </a:rPr>
              <a:t>L</a:t>
            </a:r>
            <a:r>
              <a:rPr lang="en-AU">
                <a:solidFill>
                  <a:srgbClr val="000000"/>
                </a:solidFill>
                <a:latin typeface="Lexend"/>
              </a:rPr>
              <a:t>ocation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AF858-ADA3-3A64-B842-3D66666A9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ADFBE5-B195-25F3-50C4-92EA0074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62273-E6AE-F8D6-C0B5-4A073F008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1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BC4813-F3E5-25BF-CBB7-7080848E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99B06-B5C5-585A-2321-80EE6F898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4223F1-0C21-666A-4E6D-93995165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0">
                <a:solidFill>
                  <a:srgbClr val="000000"/>
                </a:solidFill>
                <a:effectLst/>
                <a:latin typeface="Lexend"/>
              </a:rPr>
              <a:t>Cultural Norms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A814A-4DD7-29D9-2C98-C1AEBA3A1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Lexend</vt:lpstr>
      <vt:lpstr>Office Theme</vt:lpstr>
      <vt:lpstr>Unit 3.2.2</vt:lpstr>
      <vt:lpstr>Key Terms and Definitions</vt:lpstr>
      <vt:lpstr>Food Information, Food Accessibility, Food Choice, and Healthy Eating</vt:lpstr>
      <vt:lpstr>Education</vt:lpstr>
      <vt:lpstr>Income</vt:lpstr>
      <vt:lpstr>Location</vt:lpstr>
      <vt:lpstr>PowerPoint Presentation</vt:lpstr>
      <vt:lpstr>PowerPoint Presentation</vt:lpstr>
      <vt:lpstr>Cultural Norms</vt:lpstr>
      <vt:lpstr>Available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3.2.2</dc:title>
  <dc:creator>micah mittra</dc:creator>
  <cp:lastModifiedBy>micah mittra</cp:lastModifiedBy>
  <cp:revision>1</cp:revision>
  <dcterms:created xsi:type="dcterms:W3CDTF">2023-03-19T05:56:35Z</dcterms:created>
  <dcterms:modified xsi:type="dcterms:W3CDTF">2023-03-19T05:56:35Z</dcterms:modified>
</cp:coreProperties>
</file>