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44A1-C23D-670E-5A97-2C0D1945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4C5BE-F7A3-6C60-6F44-3B35965A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B87D-B0C8-4201-86BF-E5464A1A35C7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FB8E8-98EC-27AF-EC15-1BA7075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BF3A8-6D07-1D6C-6863-E7A66BF8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BBDC-B623-4020-887A-99EB22D725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6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3A342-D4E2-CA72-285A-A43EC41C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A75E6-5667-9B96-8551-03B13AA95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9503B-7AB3-F2E5-9FDC-984CC97C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B87D-B0C8-4201-86BF-E5464A1A35C7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5E676-5BB3-5A65-0687-3F7C78B91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FD57-8974-DD4E-1AE7-55720C2F1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BBDC-B623-4020-887A-99EB22D725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51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4704E-558B-B831-5FF5-D53223AA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AU" sz="2400" i="0">
                <a:solidFill>
                  <a:srgbClr val="FF6600"/>
                </a:solidFill>
                <a:effectLst/>
                <a:latin typeface="Lexend"/>
              </a:rPr>
              <a:t>Unit 3.2.3</a:t>
            </a:r>
            <a:endParaRPr lang="en-AU" sz="2400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EA6B2-9D04-52BF-3AB2-E382C5B3B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7E4439-013A-0639-E16A-85D1EA69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0426C-A8FD-9D45-4840-B68E7A01C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DC7A8-1B1D-85F2-74F7-E03D30D6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AU" i="0">
                <a:solidFill>
                  <a:srgbClr val="FF6600"/>
                </a:solidFill>
                <a:effectLst/>
                <a:latin typeface="Lexend"/>
              </a:rPr>
              <a:t>Food Allergies and Intolerances</a:t>
            </a:r>
            <a:endParaRPr lang="en-AU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1BA05-0F0C-38B8-D34B-DE47408F9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F7A23-CD75-20EC-2892-E2BFC114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i="0">
                <a:solidFill>
                  <a:srgbClr val="FF6600"/>
                </a:solidFill>
                <a:effectLst/>
                <a:latin typeface="Lexend"/>
              </a:rPr>
              <a:t>The Social and Emotional Roles of Food</a:t>
            </a:r>
            <a:endParaRPr lang="en-US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26DB4-B31A-B69C-87D8-B38230227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D7215-E985-4FE2-D1E3-4CE680FE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Shaping and Expressing Individual Identity</a:t>
            </a:r>
            <a:br>
              <a:rPr lang="en-US" b="0" i="0">
                <a:solidFill>
                  <a:srgbClr val="F27446"/>
                </a:solidFill>
                <a:effectLst/>
                <a:latin typeface="Lexend"/>
              </a:rPr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157C5-BA08-6C64-D17F-1745047B5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434AA2-0BC2-E21D-E874-DA27EBB9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47117-1CAB-C157-859D-E7F87BABB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22C9E-E85B-F9AF-4F34-156A3609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FF6600"/>
                </a:solidFill>
                <a:effectLst/>
                <a:latin typeface="Lexend"/>
              </a:rPr>
              <a:t>Shaping and Expressing Connectedness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5EDCA-803F-CDC7-567E-1FF87A981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7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Lexend</vt:lpstr>
      <vt:lpstr>Office Theme</vt:lpstr>
      <vt:lpstr>Unit 3.2.3</vt:lpstr>
      <vt:lpstr>Key Terms and Definitions</vt:lpstr>
      <vt:lpstr>Food Allergies and Intolerances</vt:lpstr>
      <vt:lpstr>The Social and Emotional Roles of Food</vt:lpstr>
      <vt:lpstr>Shaping and Expressing Individual Identity </vt:lpstr>
      <vt:lpstr>PowerPoint Presentation</vt:lpstr>
      <vt:lpstr>Shaping and Expressing Connectedness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3.2.3</dc:title>
  <dc:creator>micah mittra</dc:creator>
  <cp:lastModifiedBy>micah mittra</cp:lastModifiedBy>
  <cp:revision>1</cp:revision>
  <dcterms:created xsi:type="dcterms:W3CDTF">2023-03-26T10:43:34Z</dcterms:created>
  <dcterms:modified xsi:type="dcterms:W3CDTF">2023-03-26T10:43:34Z</dcterms:modified>
</cp:coreProperties>
</file>