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E2FE-6DBC-F5DF-EBA8-580EB4EA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C8582-90CE-F55D-6FA0-71D816FA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C9A9-784C-41E3-AD76-CC625C568E59}" type="datetimeFigureOut">
              <a:rPr lang="en-AU" smtClean="0"/>
              <a:t>23/04/2023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BAB07-0452-FE51-6EBE-70A4A7B3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2A5A6-57A5-F8A0-48A0-898EB623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ECC6-2CD2-4835-A1D1-38A5C558B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92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C9C21-CD57-F6C2-FB1A-A57F3000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29C25-9075-DF9C-DC5E-2053A131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A3F4-6A1A-45A6-24A5-1B7C58446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BC9A9-784C-41E3-AD76-CC625C568E59}" type="datetimeFigureOut">
              <a:rPr lang="en-AU" smtClean="0"/>
              <a:t>23/04/2023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12C94-47C9-22BF-3052-562D74A2A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D9460-CC2E-5CF5-3863-3A75FA4A2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5ECC6-2CD2-4835-A1D1-38A5C558B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900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FD7F59-0C94-C67E-FF47-A2076A21A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l">
              <a:spcBef>
                <a:spcPts val="660"/>
              </a:spcBef>
            </a:pPr>
            <a:r>
              <a:rPr lang="en-US" sz="2800">
                <a:latin typeface="Lexend"/>
              </a:rPr>
              <a:t>Unit</a:t>
            </a:r>
            <a:r>
              <a:rPr lang="en-US" sz="2800" spc="-25">
                <a:latin typeface="Lexend"/>
              </a:rPr>
              <a:t> </a:t>
            </a:r>
            <a:r>
              <a:rPr lang="en-US" sz="2800" spc="-20">
                <a:latin typeface="Lexend"/>
              </a:rPr>
              <a:t>1.2.3 – Food production, Processing and Manufacturing Industries</a:t>
            </a:r>
            <a:br>
              <a:rPr lang="en-US" sz="2400" b="0" i="0">
                <a:effectLst/>
                <a:latin typeface="Lexend"/>
              </a:rPr>
            </a:br>
            <a:br>
              <a:rPr lang="en-US" sz="2000" b="0" i="0">
                <a:effectLst/>
                <a:latin typeface="Lexend"/>
              </a:rPr>
            </a:b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83E0B-17EA-DAAF-0541-769B5EE37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0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E5BD11-55D3-219F-3A57-FCBE5C38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3825B-9461-D554-6F0B-AC283FCDF8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2B2750-8372-E545-627F-B318F7E7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43E04-3797-DDEA-7B56-355B3AC1BF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4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3F9EA7-D47D-1DEA-E4E3-5B652DE7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110D2-8C10-7265-43C9-444D99B2F5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8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5F69CC-E24A-FEDC-3EA0-7E28D954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0">
                <a:solidFill>
                  <a:srgbClr val="BF3A35"/>
                </a:solidFill>
                <a:effectLst/>
                <a:latin typeface="Lexend"/>
              </a:rPr>
              <a:t>Food Production, Processing, and Manufacturing</a:t>
            </a: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F452F-13FA-9604-F802-1827868DF3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5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25E203-813C-8DFA-E10E-CCB0090A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14AE5-4BC2-6D69-290C-70329EB62C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7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35E263-B160-73D5-6435-DF04F46E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US" sz="2000" i="0">
                <a:solidFill>
                  <a:srgbClr val="BF3A35"/>
                </a:solidFill>
                <a:effectLst/>
                <a:latin typeface="Lexend"/>
              </a:rPr>
              <a:t>Factors Influencing the Development of Food Production</a:t>
            </a:r>
            <a:endParaRPr lang="en-US" sz="2000" i="0" dirty="0">
              <a:solidFill>
                <a:srgbClr val="BF3A35"/>
              </a:solidFill>
              <a:effectLst/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D4FBA-D750-1763-6BC1-C1E187CE2D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0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9FD11F-E7A5-B5CD-E5C2-EC8F4664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US" sz="2000" i="0">
                <a:solidFill>
                  <a:srgbClr val="BF3A35"/>
                </a:solidFill>
                <a:effectLst/>
                <a:latin typeface="Lexend"/>
              </a:rPr>
              <a:t>Factors Influencing the Development of Food Production continued…</a:t>
            </a:r>
            <a:endParaRPr lang="en-US" sz="2000" i="0" dirty="0">
              <a:solidFill>
                <a:srgbClr val="BF3A35"/>
              </a:solidFill>
              <a:effectLst/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6323F-6D8B-5489-AFA3-6AC0B8FBED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6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62D883-D6BA-848A-7F3A-D356BB33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US" sz="2000" i="0">
                <a:solidFill>
                  <a:srgbClr val="BF3A35"/>
                </a:solidFill>
                <a:effectLst/>
                <a:latin typeface="Lexend"/>
              </a:rPr>
              <a:t>Factors Influencing the Development of Food Production continued…</a:t>
            </a:r>
            <a:endParaRPr lang="en-US" sz="2000" i="0" dirty="0">
              <a:solidFill>
                <a:srgbClr val="BF3A35"/>
              </a:solidFill>
              <a:effectLst/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9811D-8717-3B9E-BD13-6472F9D80D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8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905276-D784-D376-6C83-775B2E91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40D83-D0D3-5BDA-21DC-EC3D8ED575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0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7BD394-BEB6-B4FE-A237-C715E269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34BE0-3A2D-22EC-1E80-494616C0B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7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508FCE-42F7-C28A-DDC2-E31FC631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AD9B9-1D48-75AC-8492-A13428EBBB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2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Lexend</vt:lpstr>
      <vt:lpstr>Office Theme</vt:lpstr>
      <vt:lpstr>Unit 1.2.3 – Food production, Processing and Manufacturing Industries  </vt:lpstr>
      <vt:lpstr>Food Production, Processing, and Manufacturing</vt:lpstr>
      <vt:lpstr>PowerPoint Presentation</vt:lpstr>
      <vt:lpstr>Factors Influencing the Development of Food Production</vt:lpstr>
      <vt:lpstr>Factors Influencing the Development of Food Production continued…</vt:lpstr>
      <vt:lpstr>Factors Influencing the Development of Food Production continued…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1.2.3 – Food production, Processing and Manufacturing Industries  </dc:title>
  <dc:creator>micah mittra</dc:creator>
  <cp:lastModifiedBy>micah mittra</cp:lastModifiedBy>
  <cp:revision>1</cp:revision>
  <dcterms:created xsi:type="dcterms:W3CDTF">2023-04-22T22:46:07Z</dcterms:created>
  <dcterms:modified xsi:type="dcterms:W3CDTF">2023-04-22T22:46:07Z</dcterms:modified>
</cp:coreProperties>
</file>