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DE5B-4756-4C35-EF13-CAF9385C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37158-4BF1-F7F8-3878-685E05BB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CAA-1C39-4385-852F-11F77F3C6695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832B6-E5C1-77A2-BEE3-66C0C6A2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8D635-6132-AEB9-A029-D0728C64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9D69-C648-406C-97F3-90A5FE40D5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61DEC-F93E-12C9-7124-74E6C186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23115-2B51-E4F0-506D-8AF124F2F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5EFE5-3DCC-31B4-EEAE-027007FAE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ECAA-1C39-4385-852F-11F77F3C6695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31F83-767A-D586-F533-148E40533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7EF8E-1484-5FE0-9C46-CAD8A78B6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9D69-C648-406C-97F3-90A5FE40D5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295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EFB159-B9A5-BD2A-355D-9546DB82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US" sz="2400" b="1" i="0">
                <a:solidFill>
                  <a:srgbClr val="FF6600"/>
                </a:solidFill>
                <a:effectLst/>
                <a:latin typeface="Lexend"/>
              </a:rPr>
              <a:t>Unit 3.2.5</a:t>
            </a:r>
            <a:endParaRPr lang="en-AU" sz="2400" i="0" dirty="0">
              <a:solidFill>
                <a:srgbClr val="FF6600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D7594-F9AF-D8D1-D638-731E0B7A8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78FA90-10DF-0575-AE8F-EFA13B79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Body Image and the Media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3D0A0-74F4-62A1-015F-B3D888568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6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4EC235-128F-1FD0-02C6-C15ACDCF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Restrictive Dieting and The Media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9BB5E-419B-0624-E8F1-C0325EFE17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4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2364C0-E059-7288-388D-7471BEE5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Comfort Eating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4F901-8396-5572-6017-7E30768F3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6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879953-0EBD-E4C0-726D-3B25A7F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Cycle of Body Image, Restrictive Dieting and Comfort Eating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E7717-018E-2C41-9283-87B3BBE777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3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B31701-9FF4-F9F0-6A68-356E80F5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>
                <a:solidFill>
                  <a:srgbClr val="FF6600"/>
                </a:solidFill>
                <a:latin typeface="Lexend"/>
              </a:rPr>
              <a:t>Key</a:t>
            </a:r>
            <a:r>
              <a:rPr lang="en-AU" sz="2000" spc="-4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Terms</a:t>
            </a:r>
            <a:r>
              <a:rPr lang="en-AU" sz="2000" spc="-5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>
                <a:solidFill>
                  <a:srgbClr val="FF6600"/>
                </a:solidFill>
                <a:latin typeface="Lexend"/>
              </a:rPr>
              <a:t>and</a:t>
            </a:r>
            <a:r>
              <a:rPr lang="en-AU" sz="2000" spc="-30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Definitions</a:t>
            </a:r>
            <a:endParaRPr lang="en-AU" sz="2000" dirty="0">
              <a:solidFill>
                <a:srgbClr val="FF6600"/>
              </a:solidFill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FC67B-578D-297A-57FA-FFDD538844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9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93FCEA-AD98-EED5-6CE7-011A9C60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The Role of the Media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4CC8D-50DE-50A2-E97E-3382A55964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BA0AC1-F938-0383-D2C2-C3D043B5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Emotional and Psychological Responses to Food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7E412-CD26-ED3A-DC0A-A90417259A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1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1846CF-5B13-767B-2ECA-F62FCDE9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Strategies that Shape Food Information, Beliefs, Choices, and Values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9227A-7484-F59A-8178-40FD6E80B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8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43E7E6-4ACE-913C-802A-134BE4A6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Social Media (not in online text)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CF940-B096-E8E5-EB85-A0D3351527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6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E1C6F7-9E39-A19E-B0C4-D1988CFF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Social Media (not in online text)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83BB8-3BF8-1FA2-C678-C4F07479A7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6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331AE0-4542-435E-B9F3-FFF510B2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Social Media (not in online text)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0D002-0B01-A9E4-C830-B871DFE85A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9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DECC70-93E9-CD31-12C8-4ABE3EA2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Social Media (not in online text)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9C9F4-1474-0A25-7265-4EDAF51AB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6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Lexend</vt:lpstr>
      <vt:lpstr>Office Theme</vt:lpstr>
      <vt:lpstr>Unit 3.2.5</vt:lpstr>
      <vt:lpstr>Key Terms and Definitions</vt:lpstr>
      <vt:lpstr>The Role of the Media</vt:lpstr>
      <vt:lpstr>Emotional and Psychological Responses to Food</vt:lpstr>
      <vt:lpstr>Strategies that Shape Food Information, Beliefs, Choices, and Values</vt:lpstr>
      <vt:lpstr>Social Media (not in online text)</vt:lpstr>
      <vt:lpstr>Social Media (not in online text)</vt:lpstr>
      <vt:lpstr>Social Media (not in online text)</vt:lpstr>
      <vt:lpstr>Social Media (not in online text)</vt:lpstr>
      <vt:lpstr>Body Image and the Media</vt:lpstr>
      <vt:lpstr>Restrictive Dieting and The Media</vt:lpstr>
      <vt:lpstr>Comfort Eating</vt:lpstr>
      <vt:lpstr>Cycle of Body Image, Restrictive Dieting and Comfort Eating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3.2.5</dc:title>
  <dc:creator>micah mittra</dc:creator>
  <cp:lastModifiedBy>micah mittra</cp:lastModifiedBy>
  <cp:revision>1</cp:revision>
  <dcterms:created xsi:type="dcterms:W3CDTF">2023-04-26T22:48:49Z</dcterms:created>
  <dcterms:modified xsi:type="dcterms:W3CDTF">2023-04-26T22:48:49Z</dcterms:modified>
</cp:coreProperties>
</file>