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4A42-BB2F-8596-27A7-5FB380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8C6BB-63A9-C827-97C8-4539BE44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43C3-6B94-4F56-91A4-3F499F32C0F3}" type="datetimeFigureOut">
              <a:rPr lang="en-AU" smtClean="0"/>
              <a:t>10/05/2023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2EE97-7EF6-B931-77F9-3EF6A120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0199-EF7B-4787-A0F1-4EAAC67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9716-E752-4429-BB6C-84AC42DA0F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33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ED5D9-C612-A41D-5619-D51B200E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23FCB-35DE-633C-4736-47BCDA89C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8896-68F5-6427-B7B5-808152992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43C3-6B94-4F56-91A4-3F499F32C0F3}" type="datetimeFigureOut">
              <a:rPr lang="en-AU" smtClean="0"/>
              <a:t>10/05/2023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7836B-C6A6-B44A-8C7B-59CEA4B9F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6B516-D689-9535-B43D-A680D4340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9716-E752-4429-BB6C-84AC42DA0F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97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900DB7-C0ED-9F08-B09B-1C763DB2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1.2.4 –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Patterns of Migration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82F0EB-EA8F-D847-A48E-CF6227465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79C77-F414-FCCC-38D2-46F06ABA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BF3A35"/>
                </a:solidFill>
                <a:effectLst/>
                <a:latin typeface="Lexend"/>
              </a:rPr>
              <a:t>Political Unrest and War in Vietnamese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4D918-533C-6A38-BC7A-2AC744145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7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21979-0A84-1A8D-391C-628954D2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23AE9-DD16-B0B5-E167-37F2C8B82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0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1E36A1-B72B-A9C3-8605-F2B41164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>
                <a:solidFill>
                  <a:srgbClr val="BF3A35"/>
                </a:solidFill>
                <a:effectLst/>
                <a:latin typeface="Lexend"/>
              </a:rPr>
              <a:t>The Influence of Immigrants on Food Tastes and Consumption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D3B99-A15A-4A05-FF0C-64980D4B2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307B7-11C6-DA4E-F42A-942C628E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BF3A35"/>
                </a:solidFill>
                <a:effectLst/>
                <a:latin typeface="Lexend"/>
              </a:rPr>
              <a:t>The Discovery of Gold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01640-F099-F204-E902-DA9F6581F5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0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CB5256-5F6C-C690-CE73-853DB011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BF3A35"/>
                </a:solidFill>
                <a:effectLst/>
                <a:latin typeface="Lexend"/>
              </a:rPr>
              <a:t>The Discovery of Gold continued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9F4C4-B6E1-2596-91AF-22B2C55D2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3619A1-719C-8B5A-3E7F-792C82E3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BF3A35"/>
                </a:solidFill>
                <a:effectLst/>
                <a:latin typeface="Lexend"/>
              </a:rPr>
              <a:t>The White Australia Policy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661457-859E-FFB4-33EC-52BE65C2C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FBCF94-D52A-A386-1B40-1225C950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0">
                <a:solidFill>
                  <a:srgbClr val="BF3A35"/>
                </a:solidFill>
                <a:effectLst/>
                <a:latin typeface="Lexend"/>
              </a:rPr>
              <a:t>World War Two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92B59-B931-BCD7-1D11-97B9F13B6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DD1C73-DCFE-B389-0A56-1F2C6684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BF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War Immigration Scheme: ‘Populate or Perish’</a:t>
            </a:r>
            <a:br>
              <a:rPr lang="en-US">
                <a:solidFill>
                  <a:srgbClr val="BF3A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BB229-751D-0148-180F-9BE22E33EC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5C81B-45B9-8BC1-A827-ACF1938B3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BF3A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War Immigration Scheme: ‘Populate or Perish’ continued…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28EBE-61FF-C58C-1756-25E5F9CE6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Lexend</vt:lpstr>
      <vt:lpstr>Office Theme</vt:lpstr>
      <vt:lpstr>Unit 1.2.4 – Patterns of Migration</vt:lpstr>
      <vt:lpstr>Key Terms and Definitions</vt:lpstr>
      <vt:lpstr>The Influence of Immigrants on Food Tastes and Consumption</vt:lpstr>
      <vt:lpstr>The Discovery of Gold</vt:lpstr>
      <vt:lpstr>The Discovery of Gold continued</vt:lpstr>
      <vt:lpstr>The White Australia Policy</vt:lpstr>
      <vt:lpstr>World War Two</vt:lpstr>
      <vt:lpstr>Post War Immigration Scheme: ‘Populate or Perish’ </vt:lpstr>
      <vt:lpstr>Post War Immigration Scheme: ‘Populate or Perish’ continued…</vt:lpstr>
      <vt:lpstr>Political Unrest and War in Vietnamese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1.2.4 – Patterns of Migration</dc:title>
  <dc:creator>micah mittra</dc:creator>
  <cp:lastModifiedBy>micah mittra</cp:lastModifiedBy>
  <cp:revision>1</cp:revision>
  <dcterms:created xsi:type="dcterms:W3CDTF">2023-05-10T11:06:38Z</dcterms:created>
  <dcterms:modified xsi:type="dcterms:W3CDTF">2023-05-10T11:06:38Z</dcterms:modified>
</cp:coreProperties>
</file>