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6741-68DC-A6D6-2E7F-D2429C84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23EB4-0A97-14CB-09D7-B15178FD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D925-645F-4D0C-BE84-C1CCBD1E601E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F757-E1D7-230D-BAA7-893827A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AE078-63E9-1330-97C5-6455B95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7B16-32DA-45DB-A725-55AB86DA6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5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A417E-BA51-4AED-494E-DEF1F07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FEABB-2710-45B2-68F3-46793304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2B2B-AF8E-2530-54FB-C62CC8676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D925-645F-4D0C-BE84-C1CCBD1E601E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BE98-4269-846B-E4A8-3AA704B62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6E1E-F8F2-CB9B-DD2A-990C3B293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7B16-32DA-45DB-A725-55AB86DA6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2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CFC08-D04B-E631-2565-EC1FDB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sz="2400" b="1" i="0">
                <a:solidFill>
                  <a:srgbClr val="FF6600"/>
                </a:solidFill>
                <a:effectLst/>
                <a:latin typeface="Lexend"/>
              </a:rPr>
              <a:t>Unit 3.2.6</a:t>
            </a:r>
            <a:endParaRPr lang="en-AU" sz="2400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A8D6F-B4D1-4D42-32FF-3F3878012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F5A98-A952-C9D6-B82C-27982950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Behaviours that encourage the Overconsumption in the Food System continued….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03E27-0467-256E-346E-4F4AF1134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0FD5A0-AE93-6B0E-0375-BD76A113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Factors that encourage </a:t>
            </a:r>
            <a:r>
              <a:rPr lang="en-US" i="0" u="sng">
                <a:solidFill>
                  <a:srgbClr val="F27446"/>
                </a:solidFill>
                <a:effectLst/>
                <a:latin typeface="Lexend"/>
              </a:rPr>
              <a:t>Sedentary Behaviour </a:t>
            </a:r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in our Food System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B900C-6648-EF76-0F6F-69E7181A6A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29B41-E2E5-0D49-8178-8B1E771E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3526E-2E2D-10D0-4072-7B6501CAA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00446-9C7C-9947-052C-F39D9973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6D5A5-92B8-FFB6-D919-C2192E2BC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AE5CE1-397A-43B7-74C5-AE51A879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What is a Food System?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4D9E6-8AE6-C24B-B3E4-C6E4622D2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C031AF-5D75-50DC-4238-CE45FFD2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food system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EF342-8683-B13E-4AEB-4CD2AA637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E74D9-4054-9037-5C01-E8A3E5B0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the Food System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F18A5-853F-0C02-6810-2F91926F8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0F713-20AC-AC01-7E01-34309510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F27446"/>
                </a:solidFill>
                <a:effectLst/>
                <a:latin typeface="Lexend"/>
              </a:rPr>
              <a:t>Personal and Social Behaviours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B7DCA-D643-AF6C-00AF-25F6F6F44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6DD48-397D-4512-19E0-DE935723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Behaviours that encourage the Overconsumption in the Food System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C0EB9-97B4-9BD4-3DED-03BD4E4A4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68491-25E6-794C-C5CE-B9956D34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Behaviours that encourage the Overconsumption in the Food System continued….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44346-4483-1055-496D-45EA9F3D50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Lexend</vt:lpstr>
      <vt:lpstr>Office Theme</vt:lpstr>
      <vt:lpstr>Unit 3.2.6</vt:lpstr>
      <vt:lpstr>Key Terms and Definitions</vt:lpstr>
      <vt:lpstr>Key Terms and Definitions</vt:lpstr>
      <vt:lpstr>What is a Food System?</vt:lpstr>
      <vt:lpstr>The food system</vt:lpstr>
      <vt:lpstr>Components of the Food System</vt:lpstr>
      <vt:lpstr>Personal and Social Behaviours</vt:lpstr>
      <vt:lpstr>Behaviours that encourage the Overconsumption in the Food System</vt:lpstr>
      <vt:lpstr>Behaviours that encourage the Overconsumption in the Food System continued….</vt:lpstr>
      <vt:lpstr>Behaviours that encourage the Overconsumption in the Food System continued….</vt:lpstr>
      <vt:lpstr>Factors that encourage Sedentary Behaviour in our Food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3.2.6</dc:title>
  <dc:creator>micah mittra</dc:creator>
  <cp:lastModifiedBy>micah mittra</cp:lastModifiedBy>
  <cp:revision>1</cp:revision>
  <dcterms:created xsi:type="dcterms:W3CDTF">2023-05-08T13:08:27Z</dcterms:created>
  <dcterms:modified xsi:type="dcterms:W3CDTF">2023-05-08T13:08:27Z</dcterms:modified>
</cp:coreProperties>
</file>