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4"/>
  </p:notesMasterIdLst>
  <p:sldIdLst>
    <p:sldId id="302" r:id="rId2"/>
    <p:sldId id="303" r:id="rId3"/>
    <p:sldId id="305" r:id="rId4"/>
    <p:sldId id="257" r:id="rId5"/>
    <p:sldId id="300" r:id="rId6"/>
    <p:sldId id="301" r:id="rId7"/>
    <p:sldId id="262" r:id="rId8"/>
    <p:sldId id="263" r:id="rId9"/>
    <p:sldId id="304" r:id="rId10"/>
    <p:sldId id="267" r:id="rId11"/>
    <p:sldId id="268" r:id="rId12"/>
    <p:sldId id="306" r:id="rId13"/>
    <p:sldId id="307" r:id="rId14"/>
    <p:sldId id="308" r:id="rId15"/>
    <p:sldId id="310" r:id="rId16"/>
    <p:sldId id="309" r:id="rId17"/>
    <p:sldId id="311" r:id="rId18"/>
    <p:sldId id="274" r:id="rId19"/>
    <p:sldId id="275" r:id="rId20"/>
    <p:sldId id="312" r:id="rId21"/>
    <p:sldId id="313" r:id="rId22"/>
    <p:sldId id="294" r:id="rId23"/>
    <p:sldId id="316" r:id="rId24"/>
    <p:sldId id="314" r:id="rId25"/>
    <p:sldId id="318" r:id="rId26"/>
    <p:sldId id="319" r:id="rId27"/>
    <p:sldId id="292" r:id="rId28"/>
    <p:sldId id="315" r:id="rId29"/>
    <p:sldId id="296" r:id="rId30"/>
    <p:sldId id="317" r:id="rId31"/>
    <p:sldId id="298" r:id="rId32"/>
    <p:sldId id="299" r:id="rId33"/>
  </p:sldIdLst>
  <p:sldSz cx="9144000" cy="5143500" type="screen16x9"/>
  <p:notesSz cx="5143500" cy="9144000"/>
  <p:embeddedFontLst>
    <p:embeddedFont>
      <p:font typeface="Comic Neue" panose="020B0604020202020204" charset="0"/>
      <p:regular r:id="rId35"/>
      <p:bold r:id="rId3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9E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893F3D-BFFD-4052-A3D7-95A5848E947C}" v="13" dt="2026-09-23T08:45:15.4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85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yn Mittra" userId="2802b9e7-5a60-42a6-bd1f-74a953db8646" providerId="ADAL" clId="{3F899B10-A0DA-4197-BEBD-E2017C9E811A}"/>
    <pc:docChg chg="undo custSel modSld">
      <pc:chgData name="Carolyn Mittra" userId="2802b9e7-5a60-42a6-bd1f-74a953db8646" providerId="ADAL" clId="{3F899B10-A0DA-4197-BEBD-E2017C9E811A}" dt="2026-09-23T08:59:11.917" v="187" actId="2711"/>
      <pc:docMkLst>
        <pc:docMk/>
      </pc:docMkLst>
      <pc:sldChg chg="modSp mod">
        <pc:chgData name="Carolyn Mittra" userId="2802b9e7-5a60-42a6-bd1f-74a953db8646" providerId="ADAL" clId="{3F899B10-A0DA-4197-BEBD-E2017C9E811A}" dt="2026-09-23T02:05:43.663" v="55" actId="2711"/>
        <pc:sldMkLst>
          <pc:docMk/>
          <pc:sldMk cId="0" sldId="257"/>
        </pc:sldMkLst>
        <pc:spChg chg="mod">
          <ac:chgData name="Carolyn Mittra" userId="2802b9e7-5a60-42a6-bd1f-74a953db8646" providerId="ADAL" clId="{3F899B10-A0DA-4197-BEBD-E2017C9E811A}" dt="2026-09-23T02:05:38.273" v="54" actId="2711"/>
          <ac:spMkLst>
            <pc:docMk/>
            <pc:sldMk cId="0" sldId="257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2:05:43.663" v="55" actId="2711"/>
          <ac:spMkLst>
            <pc:docMk/>
            <pc:sldMk cId="0" sldId="257"/>
            <ac:spMk id="13" creationId="{974BA293-33B7-3463-064B-FACAA1BCD17C}"/>
          </ac:spMkLst>
        </pc:spChg>
      </pc:sldChg>
      <pc:sldChg chg="addSp delSp modSp mod">
        <pc:chgData name="Carolyn Mittra" userId="2802b9e7-5a60-42a6-bd1f-74a953db8646" providerId="ADAL" clId="{3F899B10-A0DA-4197-BEBD-E2017C9E811A}" dt="2026-09-23T08:44:52.340" v="89" actId="255"/>
        <pc:sldMkLst>
          <pc:docMk/>
          <pc:sldMk cId="0" sldId="262"/>
        </pc:sldMkLst>
        <pc:spChg chg="add del mod">
          <ac:chgData name="Carolyn Mittra" userId="2802b9e7-5a60-42a6-bd1f-74a953db8646" providerId="ADAL" clId="{3F899B10-A0DA-4197-BEBD-E2017C9E811A}" dt="2026-09-23T02:17:12.074" v="69" actId="21"/>
          <ac:spMkLst>
            <pc:docMk/>
            <pc:sldMk cId="0" sldId="262"/>
            <ac:spMk id="2" creationId="{58673DB6-F404-2CE5-5BF1-1B723FF540B5}"/>
          </ac:spMkLst>
        </pc:spChg>
        <pc:spChg chg="mod">
          <ac:chgData name="Carolyn Mittra" userId="2802b9e7-5a60-42a6-bd1f-74a953db8646" providerId="ADAL" clId="{3F899B10-A0DA-4197-BEBD-E2017C9E811A}" dt="2026-09-23T02:17:04.324" v="67" actId="2711"/>
          <ac:spMkLst>
            <pc:docMk/>
            <pc:sldMk cId="0" sldId="262"/>
            <ac:spMk id="3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4:52.340" v="89" actId="255"/>
          <ac:spMkLst>
            <pc:docMk/>
            <pc:sldMk cId="0" sldId="262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2:17:19.684" v="70" actId="2711"/>
          <ac:spMkLst>
            <pc:docMk/>
            <pc:sldMk cId="0" sldId="262"/>
            <ac:spMk id="6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2:17:19.684" v="70" actId="2711"/>
          <ac:spMkLst>
            <pc:docMk/>
            <pc:sldMk cId="0" sldId="262"/>
            <ac:spMk id="7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2:17:36.110" v="71" actId="2711"/>
          <ac:spMkLst>
            <pc:docMk/>
            <pc:sldMk cId="0" sldId="262"/>
            <ac:spMk id="8" creationId="{00000000-0000-0000-0000-000000000000}"/>
          </ac:spMkLst>
        </pc:spChg>
        <pc:spChg chg="add del mod">
          <ac:chgData name="Carolyn Mittra" userId="2802b9e7-5a60-42a6-bd1f-74a953db8646" providerId="ADAL" clId="{3F899B10-A0DA-4197-BEBD-E2017C9E811A}" dt="2026-09-23T02:17:12.074" v="69" actId="21"/>
          <ac:spMkLst>
            <pc:docMk/>
            <pc:sldMk cId="0" sldId="262"/>
            <ac:spMk id="9" creationId="{EAFA0DCB-A5F7-DA62-0A77-89A1B7A05ECD}"/>
          </ac:spMkLst>
        </pc:spChg>
      </pc:sldChg>
      <pc:sldChg chg="modSp mod">
        <pc:chgData name="Carolyn Mittra" userId="2802b9e7-5a60-42a6-bd1f-74a953db8646" providerId="ADAL" clId="{3F899B10-A0DA-4197-BEBD-E2017C9E811A}" dt="2026-09-23T08:45:00.290" v="90" actId="255"/>
        <pc:sldMkLst>
          <pc:docMk/>
          <pc:sldMk cId="0" sldId="263"/>
        </pc:sldMkLst>
        <pc:spChg chg="mod">
          <ac:chgData name="Carolyn Mittra" userId="2802b9e7-5a60-42a6-bd1f-74a953db8646" providerId="ADAL" clId="{3F899B10-A0DA-4197-BEBD-E2017C9E811A}" dt="2026-09-23T08:43:09.550" v="74" actId="2711"/>
          <ac:spMkLst>
            <pc:docMk/>
            <pc:sldMk cId="0" sldId="263"/>
            <ac:spMk id="3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3:03.413" v="73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3:23.019" v="75" actId="2711"/>
          <ac:spMkLst>
            <pc:docMk/>
            <pc:sldMk cId="0" sldId="263"/>
            <ac:spMk id="6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3:31.036" v="77" actId="2711"/>
          <ac:spMkLst>
            <pc:docMk/>
            <pc:sldMk cId="0" sldId="263"/>
            <ac:spMk id="7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5:00.290" v="90" actId="255"/>
          <ac:spMkLst>
            <pc:docMk/>
            <pc:sldMk cId="0" sldId="263"/>
            <ac:spMk id="11" creationId="{00000000-0000-0000-0000-000000000000}"/>
          </ac:spMkLst>
        </pc:spChg>
      </pc:sldChg>
      <pc:sldChg chg="modSp mod">
        <pc:chgData name="Carolyn Mittra" userId="2802b9e7-5a60-42a6-bd1f-74a953db8646" providerId="ADAL" clId="{3F899B10-A0DA-4197-BEBD-E2017C9E811A}" dt="2026-09-23T08:46:01.985" v="107" actId="2711"/>
        <pc:sldMkLst>
          <pc:docMk/>
          <pc:sldMk cId="0" sldId="267"/>
        </pc:sldMkLst>
        <pc:spChg chg="mod">
          <ac:chgData name="Carolyn Mittra" userId="2802b9e7-5a60-42a6-bd1f-74a953db8646" providerId="ADAL" clId="{3F899B10-A0DA-4197-BEBD-E2017C9E811A}" dt="2026-09-23T08:45:12.361" v="91" actId="2711"/>
          <ac:spMkLst>
            <pc:docMk/>
            <pc:sldMk cId="0" sldId="267"/>
            <ac:spMk id="3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5:38.944" v="104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5:48.395" v="105" actId="2711"/>
          <ac:spMkLst>
            <pc:docMk/>
            <pc:sldMk cId="0" sldId="267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5:55.151" v="106" actId="2711"/>
          <ac:spMkLst>
            <pc:docMk/>
            <pc:sldMk cId="0" sldId="267"/>
            <ac:spMk id="6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6:01.985" v="107" actId="2711"/>
          <ac:spMkLst>
            <pc:docMk/>
            <pc:sldMk cId="0" sldId="267"/>
            <ac:spMk id="7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6:01.985" v="107" actId="2711"/>
          <ac:spMkLst>
            <pc:docMk/>
            <pc:sldMk cId="0" sldId="267"/>
            <ac:spMk id="8" creationId="{00000000-0000-0000-0000-000000000000}"/>
          </ac:spMkLst>
        </pc:spChg>
      </pc:sldChg>
      <pc:sldChg chg="modSp mod">
        <pc:chgData name="Carolyn Mittra" userId="2802b9e7-5a60-42a6-bd1f-74a953db8646" providerId="ADAL" clId="{3F899B10-A0DA-4197-BEBD-E2017C9E811A}" dt="2026-09-23T08:46:29.138" v="110" actId="2711"/>
        <pc:sldMkLst>
          <pc:docMk/>
          <pc:sldMk cId="0" sldId="268"/>
        </pc:sldMkLst>
        <pc:spChg chg="mod">
          <ac:chgData name="Carolyn Mittra" userId="2802b9e7-5a60-42a6-bd1f-74a953db8646" providerId="ADAL" clId="{3F899B10-A0DA-4197-BEBD-E2017C9E811A}" dt="2026-09-23T08:46:29.138" v="110" actId="2711"/>
          <ac:spMkLst>
            <pc:docMk/>
            <pc:sldMk cId="0" sldId="268"/>
            <ac:spMk id="3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6:22.587" v="109" actId="2711"/>
          <ac:spMkLst>
            <pc:docMk/>
            <pc:sldMk cId="0" sldId="268"/>
            <ac:spMk id="4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6:13.654" v="108" actId="2711"/>
          <ac:spMkLst>
            <pc:docMk/>
            <pc:sldMk cId="0" sldId="268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6:13.654" v="108" actId="2711"/>
          <ac:spMkLst>
            <pc:docMk/>
            <pc:sldMk cId="0" sldId="268"/>
            <ac:spMk id="6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6:13.654" v="108" actId="2711"/>
          <ac:spMkLst>
            <pc:docMk/>
            <pc:sldMk cId="0" sldId="268"/>
            <ac:spMk id="7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6:13.654" v="108" actId="2711"/>
          <ac:spMkLst>
            <pc:docMk/>
            <pc:sldMk cId="0" sldId="268"/>
            <ac:spMk id="8" creationId="{00000000-0000-0000-0000-000000000000}"/>
          </ac:spMkLst>
        </pc:spChg>
      </pc:sldChg>
      <pc:sldChg chg="modSp mod">
        <pc:chgData name="Carolyn Mittra" userId="2802b9e7-5a60-42a6-bd1f-74a953db8646" providerId="ADAL" clId="{3F899B10-A0DA-4197-BEBD-E2017C9E811A}" dt="2026-09-23T08:53:34.003" v="151" actId="2711"/>
        <pc:sldMkLst>
          <pc:docMk/>
          <pc:sldMk cId="0" sldId="274"/>
        </pc:sldMkLst>
        <pc:spChg chg="mod">
          <ac:chgData name="Carolyn Mittra" userId="2802b9e7-5a60-42a6-bd1f-74a953db8646" providerId="ADAL" clId="{3F899B10-A0DA-4197-BEBD-E2017C9E811A}" dt="2026-09-23T08:53:34.003" v="151" actId="2711"/>
          <ac:spMkLst>
            <pc:docMk/>
            <pc:sldMk cId="0" sldId="274"/>
            <ac:spMk id="3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8:24.106" v="124" actId="2711"/>
          <ac:spMkLst>
            <pc:docMk/>
            <pc:sldMk cId="0" sldId="274"/>
            <ac:spMk id="4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8:47.557" v="126" actId="2711"/>
          <ac:spMkLst>
            <pc:docMk/>
            <pc:sldMk cId="0" sldId="274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8:36.105" v="125" actId="2711"/>
          <ac:spMkLst>
            <pc:docMk/>
            <pc:sldMk cId="0" sldId="274"/>
            <ac:spMk id="6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8:47.557" v="126" actId="2711"/>
          <ac:spMkLst>
            <pc:docMk/>
            <pc:sldMk cId="0" sldId="274"/>
            <ac:spMk id="7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8:36.105" v="125" actId="2711"/>
          <ac:spMkLst>
            <pc:docMk/>
            <pc:sldMk cId="0" sldId="274"/>
            <ac:spMk id="8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8:47.557" v="126" actId="2711"/>
          <ac:spMkLst>
            <pc:docMk/>
            <pc:sldMk cId="0" sldId="274"/>
            <ac:spMk id="9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8:36.105" v="125" actId="2711"/>
          <ac:spMkLst>
            <pc:docMk/>
            <pc:sldMk cId="0" sldId="274"/>
            <ac:spMk id="10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8:47.557" v="126" actId="2711"/>
          <ac:spMkLst>
            <pc:docMk/>
            <pc:sldMk cId="0" sldId="274"/>
            <ac:spMk id="11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8:36.105" v="125" actId="2711"/>
          <ac:spMkLst>
            <pc:docMk/>
            <pc:sldMk cId="0" sldId="274"/>
            <ac:spMk id="12" creationId="{00000000-0000-0000-0000-000000000000}"/>
          </ac:spMkLst>
        </pc:spChg>
      </pc:sldChg>
      <pc:sldChg chg="modSp mod">
        <pc:chgData name="Carolyn Mittra" userId="2802b9e7-5a60-42a6-bd1f-74a953db8646" providerId="ADAL" clId="{3F899B10-A0DA-4197-BEBD-E2017C9E811A}" dt="2026-09-23T08:49:22.661" v="130" actId="2711"/>
        <pc:sldMkLst>
          <pc:docMk/>
          <pc:sldMk cId="0" sldId="275"/>
        </pc:sldMkLst>
        <pc:spChg chg="mod">
          <ac:chgData name="Carolyn Mittra" userId="2802b9e7-5a60-42a6-bd1f-74a953db8646" providerId="ADAL" clId="{3F899B10-A0DA-4197-BEBD-E2017C9E811A}" dt="2026-09-23T08:48:57.325" v="127" actId="2711"/>
          <ac:spMkLst>
            <pc:docMk/>
            <pc:sldMk cId="0" sldId="275"/>
            <ac:spMk id="3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9:03.802" v="128" actId="2711"/>
          <ac:spMkLst>
            <pc:docMk/>
            <pc:sldMk cId="0" sldId="275"/>
            <ac:spMk id="4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9:22.661" v="130" actId="2711"/>
          <ac:spMkLst>
            <pc:docMk/>
            <pc:sldMk cId="0" sldId="275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9:13.386" v="129" actId="2711"/>
          <ac:spMkLst>
            <pc:docMk/>
            <pc:sldMk cId="0" sldId="275"/>
            <ac:spMk id="6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9:22.661" v="130" actId="2711"/>
          <ac:spMkLst>
            <pc:docMk/>
            <pc:sldMk cId="0" sldId="275"/>
            <ac:spMk id="7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9:13.386" v="129" actId="2711"/>
          <ac:spMkLst>
            <pc:docMk/>
            <pc:sldMk cId="0" sldId="275"/>
            <ac:spMk id="8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9:22.661" v="130" actId="2711"/>
          <ac:spMkLst>
            <pc:docMk/>
            <pc:sldMk cId="0" sldId="275"/>
            <ac:spMk id="9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9:13.386" v="129" actId="2711"/>
          <ac:spMkLst>
            <pc:docMk/>
            <pc:sldMk cId="0" sldId="275"/>
            <ac:spMk id="10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9:22.661" v="130" actId="2711"/>
          <ac:spMkLst>
            <pc:docMk/>
            <pc:sldMk cId="0" sldId="275"/>
            <ac:spMk id="11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49:13.386" v="129" actId="2711"/>
          <ac:spMkLst>
            <pc:docMk/>
            <pc:sldMk cId="0" sldId="275"/>
            <ac:spMk id="12" creationId="{00000000-0000-0000-0000-000000000000}"/>
          </ac:spMkLst>
        </pc:spChg>
      </pc:sldChg>
      <pc:sldChg chg="modSp mod">
        <pc:chgData name="Carolyn Mittra" userId="2802b9e7-5a60-42a6-bd1f-74a953db8646" providerId="ADAL" clId="{3F899B10-A0DA-4197-BEBD-E2017C9E811A}" dt="2026-09-23T08:56:54.877" v="172" actId="2711"/>
        <pc:sldMkLst>
          <pc:docMk/>
          <pc:sldMk cId="0" sldId="292"/>
        </pc:sldMkLst>
        <pc:spChg chg="mod">
          <ac:chgData name="Carolyn Mittra" userId="2802b9e7-5a60-42a6-bd1f-74a953db8646" providerId="ADAL" clId="{3F899B10-A0DA-4197-BEBD-E2017C9E811A}" dt="2026-09-23T08:56:22.082" v="168" actId="2711"/>
          <ac:spMkLst>
            <pc:docMk/>
            <pc:sldMk cId="0" sldId="292"/>
            <ac:spMk id="3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6:35.047" v="170" actId="2711"/>
          <ac:spMkLst>
            <pc:docMk/>
            <pc:sldMk cId="0" sldId="292"/>
            <ac:spMk id="4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6:42.792" v="171" actId="2711"/>
          <ac:spMkLst>
            <pc:docMk/>
            <pc:sldMk cId="0" sldId="292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6:42.792" v="171" actId="2711"/>
          <ac:spMkLst>
            <pc:docMk/>
            <pc:sldMk cId="0" sldId="292"/>
            <ac:spMk id="6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6:42.792" v="171" actId="2711"/>
          <ac:spMkLst>
            <pc:docMk/>
            <pc:sldMk cId="0" sldId="292"/>
            <ac:spMk id="7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6:42.792" v="171" actId="2711"/>
          <ac:spMkLst>
            <pc:docMk/>
            <pc:sldMk cId="0" sldId="292"/>
            <ac:spMk id="8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6:54.877" v="172" actId="2711"/>
          <ac:spMkLst>
            <pc:docMk/>
            <pc:sldMk cId="0" sldId="292"/>
            <ac:spMk id="9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6:54.877" v="172" actId="2711"/>
          <ac:spMkLst>
            <pc:docMk/>
            <pc:sldMk cId="0" sldId="292"/>
            <ac:spMk id="10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6:54.877" v="172" actId="2711"/>
          <ac:spMkLst>
            <pc:docMk/>
            <pc:sldMk cId="0" sldId="292"/>
            <ac:spMk id="11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6:54.877" v="172" actId="2711"/>
          <ac:spMkLst>
            <pc:docMk/>
            <pc:sldMk cId="0" sldId="292"/>
            <ac:spMk id="12" creationId="{00000000-0000-0000-0000-000000000000}"/>
          </ac:spMkLst>
        </pc:spChg>
      </pc:sldChg>
      <pc:sldChg chg="modSp mod">
        <pc:chgData name="Carolyn Mittra" userId="2802b9e7-5a60-42a6-bd1f-74a953db8646" providerId="ADAL" clId="{3F899B10-A0DA-4197-BEBD-E2017C9E811A}" dt="2026-09-23T08:54:36.809" v="157" actId="2711"/>
        <pc:sldMkLst>
          <pc:docMk/>
          <pc:sldMk cId="0" sldId="294"/>
        </pc:sldMkLst>
        <pc:spChg chg="mod">
          <ac:chgData name="Carolyn Mittra" userId="2802b9e7-5a60-42a6-bd1f-74a953db8646" providerId="ADAL" clId="{3F899B10-A0DA-4197-BEBD-E2017C9E811A}" dt="2026-09-23T08:54:27.670" v="156" actId="2711"/>
          <ac:spMkLst>
            <pc:docMk/>
            <pc:sldMk cId="0" sldId="294"/>
            <ac:spMk id="3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4:36.809" v="157" actId="2711"/>
          <ac:spMkLst>
            <pc:docMk/>
            <pc:sldMk cId="0" sldId="294"/>
            <ac:spMk id="4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0:29.586" v="138" actId="2711"/>
          <ac:spMkLst>
            <pc:docMk/>
            <pc:sldMk cId="0" sldId="294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0:20.235" v="137" actId="2711"/>
          <ac:spMkLst>
            <pc:docMk/>
            <pc:sldMk cId="0" sldId="294"/>
            <ac:spMk id="6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0:29.586" v="138" actId="2711"/>
          <ac:spMkLst>
            <pc:docMk/>
            <pc:sldMk cId="0" sldId="294"/>
            <ac:spMk id="7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0:20.235" v="137" actId="2711"/>
          <ac:spMkLst>
            <pc:docMk/>
            <pc:sldMk cId="0" sldId="294"/>
            <ac:spMk id="8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0:29.586" v="138" actId="2711"/>
          <ac:spMkLst>
            <pc:docMk/>
            <pc:sldMk cId="0" sldId="294"/>
            <ac:spMk id="9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0:20.235" v="137" actId="2711"/>
          <ac:spMkLst>
            <pc:docMk/>
            <pc:sldMk cId="0" sldId="294"/>
            <ac:spMk id="10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0:29.586" v="138" actId="2711"/>
          <ac:spMkLst>
            <pc:docMk/>
            <pc:sldMk cId="0" sldId="294"/>
            <ac:spMk id="11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0:20.235" v="137" actId="2711"/>
          <ac:spMkLst>
            <pc:docMk/>
            <pc:sldMk cId="0" sldId="294"/>
            <ac:spMk id="12" creationId="{00000000-0000-0000-0000-000000000000}"/>
          </ac:spMkLst>
        </pc:spChg>
      </pc:sldChg>
      <pc:sldChg chg="modSp mod">
        <pc:chgData name="Carolyn Mittra" userId="2802b9e7-5a60-42a6-bd1f-74a953db8646" providerId="ADAL" clId="{3F899B10-A0DA-4197-BEBD-E2017C9E811A}" dt="2026-09-23T08:57:28.330" v="174" actId="2711"/>
        <pc:sldMkLst>
          <pc:docMk/>
          <pc:sldMk cId="0" sldId="296"/>
        </pc:sldMkLst>
        <pc:spChg chg="mod">
          <ac:chgData name="Carolyn Mittra" userId="2802b9e7-5a60-42a6-bd1f-74a953db8646" providerId="ADAL" clId="{3F899B10-A0DA-4197-BEBD-E2017C9E811A}" dt="2026-09-23T08:57:22.054" v="173" actId="2711"/>
          <ac:spMkLst>
            <pc:docMk/>
            <pc:sldMk cId="0" sldId="296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7:28.330" v="174" actId="2711"/>
          <ac:spMkLst>
            <pc:docMk/>
            <pc:sldMk cId="0" sldId="296"/>
            <ac:spMk id="6" creationId="{00000000-0000-0000-0000-000000000000}"/>
          </ac:spMkLst>
        </pc:spChg>
      </pc:sldChg>
      <pc:sldChg chg="modSp mod">
        <pc:chgData name="Carolyn Mittra" userId="2802b9e7-5a60-42a6-bd1f-74a953db8646" providerId="ADAL" clId="{3F899B10-A0DA-4197-BEBD-E2017C9E811A}" dt="2026-09-23T08:58:29.608" v="183" actId="1076"/>
        <pc:sldMkLst>
          <pc:docMk/>
          <pc:sldMk cId="0" sldId="298"/>
        </pc:sldMkLst>
        <pc:spChg chg="mod">
          <ac:chgData name="Carolyn Mittra" userId="2802b9e7-5a60-42a6-bd1f-74a953db8646" providerId="ADAL" clId="{3F899B10-A0DA-4197-BEBD-E2017C9E811A}" dt="2026-09-23T08:58:13.847" v="179" actId="2711"/>
          <ac:spMkLst>
            <pc:docMk/>
            <pc:sldMk cId="0" sldId="298"/>
            <ac:spMk id="4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8:22.303" v="180" actId="2711"/>
          <ac:spMkLst>
            <pc:docMk/>
            <pc:sldMk cId="0" sldId="298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8:22.303" v="180" actId="2711"/>
          <ac:spMkLst>
            <pc:docMk/>
            <pc:sldMk cId="0" sldId="298"/>
            <ac:spMk id="6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8:22.303" v="180" actId="2711"/>
          <ac:spMkLst>
            <pc:docMk/>
            <pc:sldMk cId="0" sldId="298"/>
            <ac:spMk id="7" creationId="{00000000-0000-0000-0000-000000000000}"/>
          </ac:spMkLst>
        </pc:spChg>
        <pc:picChg chg="mod">
          <ac:chgData name="Carolyn Mittra" userId="2802b9e7-5a60-42a6-bd1f-74a953db8646" providerId="ADAL" clId="{3F899B10-A0DA-4197-BEBD-E2017C9E811A}" dt="2026-09-23T08:58:29.608" v="183" actId="1076"/>
          <ac:picMkLst>
            <pc:docMk/>
            <pc:sldMk cId="0" sldId="298"/>
            <ac:picMk id="3" creationId="{00000000-0000-0000-0000-000000000000}"/>
          </ac:picMkLst>
        </pc:picChg>
      </pc:sldChg>
      <pc:sldChg chg="modSp mod">
        <pc:chgData name="Carolyn Mittra" userId="2802b9e7-5a60-42a6-bd1f-74a953db8646" providerId="ADAL" clId="{3F899B10-A0DA-4197-BEBD-E2017C9E811A}" dt="2026-09-23T08:59:11.917" v="187" actId="2711"/>
        <pc:sldMkLst>
          <pc:docMk/>
          <pc:sldMk cId="0" sldId="299"/>
        </pc:sldMkLst>
        <pc:spChg chg="mod">
          <ac:chgData name="Carolyn Mittra" userId="2802b9e7-5a60-42a6-bd1f-74a953db8646" providerId="ADAL" clId="{3F899B10-A0DA-4197-BEBD-E2017C9E811A}" dt="2026-09-23T08:58:42.291" v="184" actId="2711"/>
          <ac:spMkLst>
            <pc:docMk/>
            <pc:sldMk cId="0" sldId="299"/>
            <ac:spMk id="3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8:54.084" v="185" actId="2711"/>
          <ac:spMkLst>
            <pc:docMk/>
            <pc:sldMk cId="0" sldId="299"/>
            <ac:spMk id="4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9:11.917" v="187" actId="2711"/>
          <ac:spMkLst>
            <pc:docMk/>
            <pc:sldMk cId="0" sldId="299"/>
            <ac:spMk id="5" creationId="{00000000-0000-0000-0000-000000000000}"/>
          </ac:spMkLst>
        </pc:spChg>
        <pc:spChg chg="mod">
          <ac:chgData name="Carolyn Mittra" userId="2802b9e7-5a60-42a6-bd1f-74a953db8646" providerId="ADAL" clId="{3F899B10-A0DA-4197-BEBD-E2017C9E811A}" dt="2026-09-23T08:59:06.350" v="186" actId="2711"/>
          <ac:spMkLst>
            <pc:docMk/>
            <pc:sldMk cId="0" sldId="299"/>
            <ac:spMk id="6" creationId="{00000000-0000-0000-0000-000000000000}"/>
          </ac:spMkLst>
        </pc:spChg>
      </pc:sldChg>
      <pc:sldChg chg="modSp mod">
        <pc:chgData name="Carolyn Mittra" userId="2802b9e7-5a60-42a6-bd1f-74a953db8646" providerId="ADAL" clId="{3F899B10-A0DA-4197-BEBD-E2017C9E811A}" dt="2026-09-23T02:06:05.741" v="58" actId="2711"/>
        <pc:sldMkLst>
          <pc:docMk/>
          <pc:sldMk cId="3186638617" sldId="300"/>
        </pc:sldMkLst>
        <pc:spChg chg="mod">
          <ac:chgData name="Carolyn Mittra" userId="2802b9e7-5a60-42a6-bd1f-74a953db8646" providerId="ADAL" clId="{3F899B10-A0DA-4197-BEBD-E2017C9E811A}" dt="2026-09-23T02:05:52.121" v="56" actId="2711"/>
          <ac:spMkLst>
            <pc:docMk/>
            <pc:sldMk cId="3186638617" sldId="300"/>
            <ac:spMk id="3" creationId="{E724E942-C9D7-4F31-C5B3-43E5EDDF1CDA}"/>
          </ac:spMkLst>
        </pc:spChg>
        <pc:spChg chg="mod">
          <ac:chgData name="Carolyn Mittra" userId="2802b9e7-5a60-42a6-bd1f-74a953db8646" providerId="ADAL" clId="{3F899B10-A0DA-4197-BEBD-E2017C9E811A}" dt="2026-09-23T02:05:58.552" v="57" actId="2711"/>
          <ac:spMkLst>
            <pc:docMk/>
            <pc:sldMk cId="3186638617" sldId="300"/>
            <ac:spMk id="4" creationId="{B9540990-4992-73C5-AA01-8B8D58A3419F}"/>
          </ac:spMkLst>
        </pc:spChg>
        <pc:spChg chg="mod">
          <ac:chgData name="Carolyn Mittra" userId="2802b9e7-5a60-42a6-bd1f-74a953db8646" providerId="ADAL" clId="{3F899B10-A0DA-4197-BEBD-E2017C9E811A}" dt="2026-09-23T02:06:05.741" v="58" actId="2711"/>
          <ac:spMkLst>
            <pc:docMk/>
            <pc:sldMk cId="3186638617" sldId="300"/>
            <ac:spMk id="6" creationId="{42B35B12-C6CF-B1F6-B5B7-11D7952839E6}"/>
          </ac:spMkLst>
        </pc:spChg>
      </pc:sldChg>
      <pc:sldChg chg="modSp mod">
        <pc:chgData name="Carolyn Mittra" userId="2802b9e7-5a60-42a6-bd1f-74a953db8646" providerId="ADAL" clId="{3F899B10-A0DA-4197-BEBD-E2017C9E811A}" dt="2026-09-23T02:16:39.553" v="64" actId="2711"/>
        <pc:sldMkLst>
          <pc:docMk/>
          <pc:sldMk cId="952313778" sldId="301"/>
        </pc:sldMkLst>
        <pc:spChg chg="mod">
          <ac:chgData name="Carolyn Mittra" userId="2802b9e7-5a60-42a6-bd1f-74a953db8646" providerId="ADAL" clId="{3F899B10-A0DA-4197-BEBD-E2017C9E811A}" dt="2026-09-23T02:16:04.490" v="59" actId="2711"/>
          <ac:spMkLst>
            <pc:docMk/>
            <pc:sldMk cId="952313778" sldId="301"/>
            <ac:spMk id="5" creationId="{5A4A5B46-E6ED-7564-C75E-62AE49191F1A}"/>
          </ac:spMkLst>
        </pc:spChg>
        <pc:spChg chg="mod">
          <ac:chgData name="Carolyn Mittra" userId="2802b9e7-5a60-42a6-bd1f-74a953db8646" providerId="ADAL" clId="{3F899B10-A0DA-4197-BEBD-E2017C9E811A}" dt="2026-09-23T02:16:11.070" v="60" actId="2711"/>
          <ac:spMkLst>
            <pc:docMk/>
            <pc:sldMk cId="952313778" sldId="301"/>
            <ac:spMk id="7" creationId="{459D1AB5-8FD8-F89F-5A19-A3E2F48F9078}"/>
          </ac:spMkLst>
        </pc:spChg>
        <pc:spChg chg="mod">
          <ac:chgData name="Carolyn Mittra" userId="2802b9e7-5a60-42a6-bd1f-74a953db8646" providerId="ADAL" clId="{3F899B10-A0DA-4197-BEBD-E2017C9E811A}" dt="2026-09-23T02:16:17.292" v="61" actId="2711"/>
          <ac:spMkLst>
            <pc:docMk/>
            <pc:sldMk cId="952313778" sldId="301"/>
            <ac:spMk id="8" creationId="{39F67B51-50BE-3558-199F-48D46A5A7845}"/>
          </ac:spMkLst>
        </pc:spChg>
        <pc:spChg chg="mod">
          <ac:chgData name="Carolyn Mittra" userId="2802b9e7-5a60-42a6-bd1f-74a953db8646" providerId="ADAL" clId="{3F899B10-A0DA-4197-BEBD-E2017C9E811A}" dt="2026-09-23T02:16:27.764" v="62" actId="2711"/>
          <ac:spMkLst>
            <pc:docMk/>
            <pc:sldMk cId="952313778" sldId="301"/>
            <ac:spMk id="10" creationId="{1FA86D31-949E-8435-994D-7E01E0E0ECF5}"/>
          </ac:spMkLst>
        </pc:spChg>
        <pc:spChg chg="mod">
          <ac:chgData name="Carolyn Mittra" userId="2802b9e7-5a60-42a6-bd1f-74a953db8646" providerId="ADAL" clId="{3F899B10-A0DA-4197-BEBD-E2017C9E811A}" dt="2026-09-23T02:16:27.764" v="62" actId="2711"/>
          <ac:spMkLst>
            <pc:docMk/>
            <pc:sldMk cId="952313778" sldId="301"/>
            <ac:spMk id="12" creationId="{93656105-4B33-7CC8-23FF-BF1D0308AA5D}"/>
          </ac:spMkLst>
        </pc:spChg>
        <pc:spChg chg="mod">
          <ac:chgData name="Carolyn Mittra" userId="2802b9e7-5a60-42a6-bd1f-74a953db8646" providerId="ADAL" clId="{3F899B10-A0DA-4197-BEBD-E2017C9E811A}" dt="2026-09-23T02:16:27.764" v="62" actId="2711"/>
          <ac:spMkLst>
            <pc:docMk/>
            <pc:sldMk cId="952313778" sldId="301"/>
            <ac:spMk id="14" creationId="{E0F36A37-5312-84A1-B4CC-4AF289A14977}"/>
          </ac:spMkLst>
        </pc:spChg>
        <pc:spChg chg="mod">
          <ac:chgData name="Carolyn Mittra" userId="2802b9e7-5a60-42a6-bd1f-74a953db8646" providerId="ADAL" clId="{3F899B10-A0DA-4197-BEBD-E2017C9E811A}" dt="2026-09-23T02:16:33.348" v="63" actId="2711"/>
          <ac:spMkLst>
            <pc:docMk/>
            <pc:sldMk cId="952313778" sldId="301"/>
            <ac:spMk id="18" creationId="{28B033E2-89DB-CB61-27CC-CA1809C731F3}"/>
          </ac:spMkLst>
        </pc:spChg>
        <pc:spChg chg="mod">
          <ac:chgData name="Carolyn Mittra" userId="2802b9e7-5a60-42a6-bd1f-74a953db8646" providerId="ADAL" clId="{3F899B10-A0DA-4197-BEBD-E2017C9E811A}" dt="2026-09-23T02:16:27.764" v="62" actId="2711"/>
          <ac:spMkLst>
            <pc:docMk/>
            <pc:sldMk cId="952313778" sldId="301"/>
            <ac:spMk id="20" creationId="{662E7490-D2EC-9A17-9339-137180E0487E}"/>
          </ac:spMkLst>
        </pc:spChg>
        <pc:spChg chg="mod">
          <ac:chgData name="Carolyn Mittra" userId="2802b9e7-5a60-42a6-bd1f-74a953db8646" providerId="ADAL" clId="{3F899B10-A0DA-4197-BEBD-E2017C9E811A}" dt="2026-09-23T02:16:39.553" v="64" actId="2711"/>
          <ac:spMkLst>
            <pc:docMk/>
            <pc:sldMk cId="952313778" sldId="301"/>
            <ac:spMk id="23" creationId="{B7DBCB58-8BBF-6E49-8A7E-B62DA4F43041}"/>
          </ac:spMkLst>
        </pc:spChg>
      </pc:sldChg>
      <pc:sldChg chg="modSp mod">
        <pc:chgData name="Carolyn Mittra" userId="2802b9e7-5a60-42a6-bd1f-74a953db8646" providerId="ADAL" clId="{3F899B10-A0DA-4197-BEBD-E2017C9E811A}" dt="2026-09-23T02:01:28.483" v="30" actId="2711"/>
        <pc:sldMkLst>
          <pc:docMk/>
          <pc:sldMk cId="4194284817" sldId="302"/>
        </pc:sldMkLst>
        <pc:spChg chg="mod">
          <ac:chgData name="Carolyn Mittra" userId="2802b9e7-5a60-42a6-bd1f-74a953db8646" providerId="ADAL" clId="{3F899B10-A0DA-4197-BEBD-E2017C9E811A}" dt="2026-09-23T02:01:18.288" v="28" actId="2711"/>
          <ac:spMkLst>
            <pc:docMk/>
            <pc:sldMk cId="4194284817" sldId="302"/>
            <ac:spMk id="5" creationId="{72768AA3-3F1D-2CBF-6482-64D093EF4E7E}"/>
          </ac:spMkLst>
        </pc:spChg>
        <pc:spChg chg="mod">
          <ac:chgData name="Carolyn Mittra" userId="2802b9e7-5a60-42a6-bd1f-74a953db8646" providerId="ADAL" clId="{3F899B10-A0DA-4197-BEBD-E2017C9E811A}" dt="2026-09-23T02:01:28.483" v="30" actId="2711"/>
          <ac:spMkLst>
            <pc:docMk/>
            <pc:sldMk cId="4194284817" sldId="302"/>
            <ac:spMk id="8" creationId="{B4EFFFBD-4918-F5CB-EAA9-0EA5582870FB}"/>
          </ac:spMkLst>
        </pc:spChg>
      </pc:sldChg>
      <pc:sldChg chg="modSp mod">
        <pc:chgData name="Carolyn Mittra" userId="2802b9e7-5a60-42a6-bd1f-74a953db8646" providerId="ADAL" clId="{3F899B10-A0DA-4197-BEBD-E2017C9E811A}" dt="2026-09-23T02:02:02.053" v="33" actId="2711"/>
        <pc:sldMkLst>
          <pc:docMk/>
          <pc:sldMk cId="3043989816" sldId="303"/>
        </pc:sldMkLst>
        <pc:spChg chg="mod">
          <ac:chgData name="Carolyn Mittra" userId="2802b9e7-5a60-42a6-bd1f-74a953db8646" providerId="ADAL" clId="{3F899B10-A0DA-4197-BEBD-E2017C9E811A}" dt="2026-09-23T02:01:42.797" v="31" actId="2711"/>
          <ac:spMkLst>
            <pc:docMk/>
            <pc:sldMk cId="3043989816" sldId="303"/>
            <ac:spMk id="2" creationId="{9961DA27-4A04-243D-B9AD-3B6F3E7624A3}"/>
          </ac:spMkLst>
        </pc:spChg>
        <pc:spChg chg="mod">
          <ac:chgData name="Carolyn Mittra" userId="2802b9e7-5a60-42a6-bd1f-74a953db8646" providerId="ADAL" clId="{3F899B10-A0DA-4197-BEBD-E2017C9E811A}" dt="2026-09-23T02:01:42.797" v="31" actId="2711"/>
          <ac:spMkLst>
            <pc:docMk/>
            <pc:sldMk cId="3043989816" sldId="303"/>
            <ac:spMk id="5" creationId="{38A06F06-3B96-1E4E-BC36-362A6A0B0A46}"/>
          </ac:spMkLst>
        </pc:spChg>
        <pc:spChg chg="mod">
          <ac:chgData name="Carolyn Mittra" userId="2802b9e7-5a60-42a6-bd1f-74a953db8646" providerId="ADAL" clId="{3F899B10-A0DA-4197-BEBD-E2017C9E811A}" dt="2026-09-23T02:01:50.894" v="32" actId="2711"/>
          <ac:spMkLst>
            <pc:docMk/>
            <pc:sldMk cId="3043989816" sldId="303"/>
            <ac:spMk id="6" creationId="{17142B28-4D04-4B64-ACB8-E98EA07C319B}"/>
          </ac:spMkLst>
        </pc:spChg>
        <pc:spChg chg="mod">
          <ac:chgData name="Carolyn Mittra" userId="2802b9e7-5a60-42a6-bd1f-74a953db8646" providerId="ADAL" clId="{3F899B10-A0DA-4197-BEBD-E2017C9E811A}" dt="2026-09-23T02:02:02.053" v="33" actId="2711"/>
          <ac:spMkLst>
            <pc:docMk/>
            <pc:sldMk cId="3043989816" sldId="303"/>
            <ac:spMk id="8" creationId="{F6A78C08-0CDE-32B6-85EC-83560266C1DC}"/>
          </ac:spMkLst>
        </pc:spChg>
      </pc:sldChg>
      <pc:sldChg chg="modSp mod">
        <pc:chgData name="Carolyn Mittra" userId="2802b9e7-5a60-42a6-bd1f-74a953db8646" providerId="ADAL" clId="{3F899B10-A0DA-4197-BEBD-E2017C9E811A}" dt="2026-09-23T08:44:23.427" v="86" actId="14100"/>
        <pc:sldMkLst>
          <pc:docMk/>
          <pc:sldMk cId="2237322464" sldId="304"/>
        </pc:sldMkLst>
        <pc:spChg chg="mod">
          <ac:chgData name="Carolyn Mittra" userId="2802b9e7-5a60-42a6-bd1f-74a953db8646" providerId="ADAL" clId="{3F899B10-A0DA-4197-BEBD-E2017C9E811A}" dt="2026-09-23T08:43:52.724" v="80" actId="2711"/>
          <ac:spMkLst>
            <pc:docMk/>
            <pc:sldMk cId="2237322464" sldId="304"/>
            <ac:spMk id="3" creationId="{DA8C2F28-229F-DB80-F5BA-678F040D63C2}"/>
          </ac:spMkLst>
        </pc:spChg>
        <pc:spChg chg="mod">
          <ac:chgData name="Carolyn Mittra" userId="2802b9e7-5a60-42a6-bd1f-74a953db8646" providerId="ADAL" clId="{3F899B10-A0DA-4197-BEBD-E2017C9E811A}" dt="2026-09-23T08:44:00.417" v="81" actId="2711"/>
          <ac:spMkLst>
            <pc:docMk/>
            <pc:sldMk cId="2237322464" sldId="304"/>
            <ac:spMk id="4" creationId="{8E705046-5552-133D-D3BA-232F815C4483}"/>
          </ac:spMkLst>
        </pc:spChg>
        <pc:spChg chg="mod">
          <ac:chgData name="Carolyn Mittra" userId="2802b9e7-5a60-42a6-bd1f-74a953db8646" providerId="ADAL" clId="{3F899B10-A0DA-4197-BEBD-E2017C9E811A}" dt="2026-09-23T08:44:20.786" v="85" actId="1076"/>
          <ac:spMkLst>
            <pc:docMk/>
            <pc:sldMk cId="2237322464" sldId="304"/>
            <ac:spMk id="6" creationId="{26E1A9AA-CDAE-AB79-1DF8-3E2443921675}"/>
          </ac:spMkLst>
        </pc:spChg>
        <pc:picChg chg="mod">
          <ac:chgData name="Carolyn Mittra" userId="2802b9e7-5a60-42a6-bd1f-74a953db8646" providerId="ADAL" clId="{3F899B10-A0DA-4197-BEBD-E2017C9E811A}" dt="2026-09-23T08:44:23.427" v="86" actId="14100"/>
          <ac:picMkLst>
            <pc:docMk/>
            <pc:sldMk cId="2237322464" sldId="304"/>
            <ac:picMk id="11" creationId="{45E5C7BB-8DC4-A5CA-A48F-036A5A1ED794}"/>
          </ac:picMkLst>
        </pc:picChg>
      </pc:sldChg>
      <pc:sldChg chg="modSp mod">
        <pc:chgData name="Carolyn Mittra" userId="2802b9e7-5a60-42a6-bd1f-74a953db8646" providerId="ADAL" clId="{3F899B10-A0DA-4197-BEBD-E2017C9E811A}" dt="2026-09-23T02:05:26.172" v="53" actId="948"/>
        <pc:sldMkLst>
          <pc:docMk/>
          <pc:sldMk cId="219342407" sldId="305"/>
        </pc:sldMkLst>
        <pc:spChg chg="mod">
          <ac:chgData name="Carolyn Mittra" userId="2802b9e7-5a60-42a6-bd1f-74a953db8646" providerId="ADAL" clId="{3F899B10-A0DA-4197-BEBD-E2017C9E811A}" dt="2026-09-23T02:02:15.736" v="35" actId="2711"/>
          <ac:spMkLst>
            <pc:docMk/>
            <pc:sldMk cId="219342407" sldId="305"/>
            <ac:spMk id="2" creationId="{9D04E1E4-9338-EE30-0B12-D208F0B1B759}"/>
          </ac:spMkLst>
        </pc:spChg>
        <pc:spChg chg="mod">
          <ac:chgData name="Carolyn Mittra" userId="2802b9e7-5a60-42a6-bd1f-74a953db8646" providerId="ADAL" clId="{3F899B10-A0DA-4197-BEBD-E2017C9E811A}" dt="2026-09-23T02:02:11.305" v="34" actId="2711"/>
          <ac:spMkLst>
            <pc:docMk/>
            <pc:sldMk cId="219342407" sldId="305"/>
            <ac:spMk id="5" creationId="{318C9FA7-1A03-5DD8-F045-A8304C8B1C22}"/>
          </ac:spMkLst>
        </pc:spChg>
        <pc:spChg chg="mod">
          <ac:chgData name="Carolyn Mittra" userId="2802b9e7-5a60-42a6-bd1f-74a953db8646" providerId="ADAL" clId="{3F899B10-A0DA-4197-BEBD-E2017C9E811A}" dt="2026-09-23T02:02:56.749" v="40" actId="948"/>
          <ac:spMkLst>
            <pc:docMk/>
            <pc:sldMk cId="219342407" sldId="305"/>
            <ac:spMk id="6" creationId="{2A52FA0C-AD17-08D5-1BCD-D74843FBA926}"/>
          </ac:spMkLst>
        </pc:spChg>
        <pc:spChg chg="mod">
          <ac:chgData name="Carolyn Mittra" userId="2802b9e7-5a60-42a6-bd1f-74a953db8646" providerId="ADAL" clId="{3F899B10-A0DA-4197-BEBD-E2017C9E811A}" dt="2026-09-23T02:05:26.172" v="53" actId="948"/>
          <ac:spMkLst>
            <pc:docMk/>
            <pc:sldMk cId="219342407" sldId="305"/>
            <ac:spMk id="8" creationId="{80B01322-4376-9F54-E0A8-790EF7CDC3CD}"/>
          </ac:spMkLst>
        </pc:spChg>
      </pc:sldChg>
      <pc:sldChg chg="modSp mod">
        <pc:chgData name="Carolyn Mittra" userId="2802b9e7-5a60-42a6-bd1f-74a953db8646" providerId="ADAL" clId="{3F899B10-A0DA-4197-BEBD-E2017C9E811A}" dt="2026-09-23T08:46:46.049" v="112" actId="2711"/>
        <pc:sldMkLst>
          <pc:docMk/>
          <pc:sldMk cId="4106755186" sldId="306"/>
        </pc:sldMkLst>
        <pc:spChg chg="mod">
          <ac:chgData name="Carolyn Mittra" userId="2802b9e7-5a60-42a6-bd1f-74a953db8646" providerId="ADAL" clId="{3F899B10-A0DA-4197-BEBD-E2017C9E811A}" dt="2026-09-23T08:46:39.900" v="111" actId="2711"/>
          <ac:spMkLst>
            <pc:docMk/>
            <pc:sldMk cId="4106755186" sldId="306"/>
            <ac:spMk id="3" creationId="{BB52699F-0898-4EE4-6E07-13E53022A446}"/>
          </ac:spMkLst>
        </pc:spChg>
        <pc:spChg chg="mod">
          <ac:chgData name="Carolyn Mittra" userId="2802b9e7-5a60-42a6-bd1f-74a953db8646" providerId="ADAL" clId="{3F899B10-A0DA-4197-BEBD-E2017C9E811A}" dt="2026-09-23T08:46:46.049" v="112" actId="2711"/>
          <ac:spMkLst>
            <pc:docMk/>
            <pc:sldMk cId="4106755186" sldId="306"/>
            <ac:spMk id="7" creationId="{1F0375BD-684A-DE3A-2F06-00A84A3967D1}"/>
          </ac:spMkLst>
        </pc:spChg>
      </pc:sldChg>
      <pc:sldChg chg="modSp mod">
        <pc:chgData name="Carolyn Mittra" userId="2802b9e7-5a60-42a6-bd1f-74a953db8646" providerId="ADAL" clId="{3F899B10-A0DA-4197-BEBD-E2017C9E811A}" dt="2026-09-23T08:52:54.541" v="147" actId="2711"/>
        <pc:sldMkLst>
          <pc:docMk/>
          <pc:sldMk cId="3615463074" sldId="307"/>
        </pc:sldMkLst>
        <pc:spChg chg="mod">
          <ac:chgData name="Carolyn Mittra" userId="2802b9e7-5a60-42a6-bd1f-74a953db8646" providerId="ADAL" clId="{3F899B10-A0DA-4197-BEBD-E2017C9E811A}" dt="2026-09-23T08:52:54.541" v="147" actId="2711"/>
          <ac:spMkLst>
            <pc:docMk/>
            <pc:sldMk cId="3615463074" sldId="307"/>
            <ac:spMk id="3" creationId="{9F60FA43-BC30-956F-E675-D08D92534AEA}"/>
          </ac:spMkLst>
        </pc:spChg>
        <pc:spChg chg="mod">
          <ac:chgData name="Carolyn Mittra" userId="2802b9e7-5a60-42a6-bd1f-74a953db8646" providerId="ADAL" clId="{3F899B10-A0DA-4197-BEBD-E2017C9E811A}" dt="2026-09-23T08:46:57.456" v="113" actId="2711"/>
          <ac:spMkLst>
            <pc:docMk/>
            <pc:sldMk cId="3615463074" sldId="307"/>
            <ac:spMk id="7" creationId="{11AA2135-CB79-292B-CA5D-9FD1ED18E282}"/>
          </ac:spMkLst>
        </pc:spChg>
      </pc:sldChg>
      <pc:sldChg chg="modSp mod">
        <pc:chgData name="Carolyn Mittra" userId="2802b9e7-5a60-42a6-bd1f-74a953db8646" providerId="ADAL" clId="{3F899B10-A0DA-4197-BEBD-E2017C9E811A}" dt="2026-09-23T08:53:00.754" v="148" actId="2711"/>
        <pc:sldMkLst>
          <pc:docMk/>
          <pc:sldMk cId="3731907001" sldId="308"/>
        </pc:sldMkLst>
        <pc:spChg chg="mod">
          <ac:chgData name="Carolyn Mittra" userId="2802b9e7-5a60-42a6-bd1f-74a953db8646" providerId="ADAL" clId="{3F899B10-A0DA-4197-BEBD-E2017C9E811A}" dt="2026-09-23T08:53:00.754" v="148" actId="2711"/>
          <ac:spMkLst>
            <pc:docMk/>
            <pc:sldMk cId="3731907001" sldId="308"/>
            <ac:spMk id="3" creationId="{AF46EE23-DE82-F2CC-0CFF-1AD189D9ABB6}"/>
          </ac:spMkLst>
        </pc:spChg>
        <pc:spChg chg="mod">
          <ac:chgData name="Carolyn Mittra" userId="2802b9e7-5a60-42a6-bd1f-74a953db8646" providerId="ADAL" clId="{3F899B10-A0DA-4197-BEBD-E2017C9E811A}" dt="2026-09-23T08:47:16.215" v="116" actId="2711"/>
          <ac:spMkLst>
            <pc:docMk/>
            <pc:sldMk cId="3731907001" sldId="308"/>
            <ac:spMk id="5" creationId="{78E3FDF3-A7BB-B204-38A5-D44F621B263D}"/>
          </ac:spMkLst>
        </pc:spChg>
      </pc:sldChg>
      <pc:sldChg chg="modSp mod">
        <pc:chgData name="Carolyn Mittra" userId="2802b9e7-5a60-42a6-bd1f-74a953db8646" providerId="ADAL" clId="{3F899B10-A0DA-4197-BEBD-E2017C9E811A}" dt="2026-09-23T08:53:20.631" v="150" actId="2711"/>
        <pc:sldMkLst>
          <pc:docMk/>
          <pc:sldMk cId="2415830383" sldId="309"/>
        </pc:sldMkLst>
        <pc:spChg chg="mod">
          <ac:chgData name="Carolyn Mittra" userId="2802b9e7-5a60-42a6-bd1f-74a953db8646" providerId="ADAL" clId="{3F899B10-A0DA-4197-BEBD-E2017C9E811A}" dt="2026-09-23T08:53:20.631" v="150" actId="2711"/>
          <ac:spMkLst>
            <pc:docMk/>
            <pc:sldMk cId="2415830383" sldId="309"/>
            <ac:spMk id="4" creationId="{605B3DA2-7CC2-BC63-DE2B-19E53765DC9F}"/>
          </ac:spMkLst>
        </pc:spChg>
        <pc:spChg chg="mod">
          <ac:chgData name="Carolyn Mittra" userId="2802b9e7-5a60-42a6-bd1f-74a953db8646" providerId="ADAL" clId="{3F899B10-A0DA-4197-BEBD-E2017C9E811A}" dt="2026-09-23T08:47:56.101" v="121" actId="2711"/>
          <ac:spMkLst>
            <pc:docMk/>
            <pc:sldMk cId="2415830383" sldId="309"/>
            <ac:spMk id="5" creationId="{574E099A-A900-EC95-E033-4D6FDBC35A53}"/>
          </ac:spMkLst>
        </pc:spChg>
      </pc:sldChg>
      <pc:sldChg chg="modSp mod">
        <pc:chgData name="Carolyn Mittra" userId="2802b9e7-5a60-42a6-bd1f-74a953db8646" providerId="ADAL" clId="{3F899B10-A0DA-4197-BEBD-E2017C9E811A}" dt="2026-09-23T08:53:06.829" v="149" actId="2711"/>
        <pc:sldMkLst>
          <pc:docMk/>
          <pc:sldMk cId="4293229397" sldId="310"/>
        </pc:sldMkLst>
        <pc:spChg chg="mod">
          <ac:chgData name="Carolyn Mittra" userId="2802b9e7-5a60-42a6-bd1f-74a953db8646" providerId="ADAL" clId="{3F899B10-A0DA-4197-BEBD-E2017C9E811A}" dt="2026-09-23T08:53:06.829" v="149" actId="2711"/>
          <ac:spMkLst>
            <pc:docMk/>
            <pc:sldMk cId="4293229397" sldId="310"/>
            <ac:spMk id="3" creationId="{EBACCBAF-AE2F-C686-D50F-B6F9B8398BAB}"/>
          </ac:spMkLst>
        </pc:spChg>
        <pc:spChg chg="mod">
          <ac:chgData name="Carolyn Mittra" userId="2802b9e7-5a60-42a6-bd1f-74a953db8646" providerId="ADAL" clId="{3F899B10-A0DA-4197-BEBD-E2017C9E811A}" dt="2026-09-23T08:47:38.164" v="120" actId="2711"/>
          <ac:spMkLst>
            <pc:docMk/>
            <pc:sldMk cId="4293229397" sldId="310"/>
            <ac:spMk id="4" creationId="{37BC671B-6D4E-8AA1-3DE8-E4FBCD1ADB4E}"/>
          </ac:spMkLst>
        </pc:spChg>
        <pc:spChg chg="mod">
          <ac:chgData name="Carolyn Mittra" userId="2802b9e7-5a60-42a6-bd1f-74a953db8646" providerId="ADAL" clId="{3F899B10-A0DA-4197-BEBD-E2017C9E811A}" dt="2026-09-23T08:47:29.080" v="118" actId="2711"/>
          <ac:spMkLst>
            <pc:docMk/>
            <pc:sldMk cId="4293229397" sldId="310"/>
            <ac:spMk id="5" creationId="{883A205C-D445-6198-C49B-56F126CCD03A}"/>
          </ac:spMkLst>
        </pc:spChg>
      </pc:sldChg>
      <pc:sldChg chg="modSp mod">
        <pc:chgData name="Carolyn Mittra" userId="2802b9e7-5a60-42a6-bd1f-74a953db8646" providerId="ADAL" clId="{3F899B10-A0DA-4197-BEBD-E2017C9E811A}" dt="2026-09-23T08:48:15.719" v="123" actId="2711"/>
        <pc:sldMkLst>
          <pc:docMk/>
          <pc:sldMk cId="711498850" sldId="311"/>
        </pc:sldMkLst>
        <pc:spChg chg="mod">
          <ac:chgData name="Carolyn Mittra" userId="2802b9e7-5a60-42a6-bd1f-74a953db8646" providerId="ADAL" clId="{3F899B10-A0DA-4197-BEBD-E2017C9E811A}" dt="2026-09-23T08:48:15.719" v="123" actId="2711"/>
          <ac:spMkLst>
            <pc:docMk/>
            <pc:sldMk cId="711498850" sldId="311"/>
            <ac:spMk id="4" creationId="{563B97CB-0468-F67C-BDFC-7E8DEDC60490}"/>
          </ac:spMkLst>
        </pc:spChg>
        <pc:spChg chg="mod">
          <ac:chgData name="Carolyn Mittra" userId="2802b9e7-5a60-42a6-bd1f-74a953db8646" providerId="ADAL" clId="{3F899B10-A0DA-4197-BEBD-E2017C9E811A}" dt="2026-09-23T08:48:10.021" v="122" actId="2711"/>
          <ac:spMkLst>
            <pc:docMk/>
            <pc:sldMk cId="711498850" sldId="311"/>
            <ac:spMk id="5" creationId="{5CA4B369-A8B6-008E-68C3-245D862FD147}"/>
          </ac:spMkLst>
        </pc:spChg>
      </pc:sldChg>
      <pc:sldChg chg="modSp mod">
        <pc:chgData name="Carolyn Mittra" userId="2802b9e7-5a60-42a6-bd1f-74a953db8646" providerId="ADAL" clId="{3F899B10-A0DA-4197-BEBD-E2017C9E811A}" dt="2026-09-23T08:53:56.421" v="153" actId="2711"/>
        <pc:sldMkLst>
          <pc:docMk/>
          <pc:sldMk cId="2554176352" sldId="312"/>
        </pc:sldMkLst>
        <pc:spChg chg="mod">
          <ac:chgData name="Carolyn Mittra" userId="2802b9e7-5a60-42a6-bd1f-74a953db8646" providerId="ADAL" clId="{3F899B10-A0DA-4197-BEBD-E2017C9E811A}" dt="2026-09-23T08:53:44.539" v="152" actId="2711"/>
          <ac:spMkLst>
            <pc:docMk/>
            <pc:sldMk cId="2554176352" sldId="312"/>
            <ac:spMk id="3" creationId="{715515F3-BE43-03F5-0EF4-4E5379CCCE56}"/>
          </ac:spMkLst>
        </pc:spChg>
        <pc:spChg chg="mod">
          <ac:chgData name="Carolyn Mittra" userId="2802b9e7-5a60-42a6-bd1f-74a953db8646" providerId="ADAL" clId="{3F899B10-A0DA-4197-BEBD-E2017C9E811A}" dt="2026-09-23T08:53:56.421" v="153" actId="2711"/>
          <ac:spMkLst>
            <pc:docMk/>
            <pc:sldMk cId="2554176352" sldId="312"/>
            <ac:spMk id="4" creationId="{6796B83E-36CF-89C9-68AF-66CD1CC78878}"/>
          </ac:spMkLst>
        </pc:spChg>
        <pc:spChg chg="mod">
          <ac:chgData name="Carolyn Mittra" userId="2802b9e7-5a60-42a6-bd1f-74a953db8646" providerId="ADAL" clId="{3F899B10-A0DA-4197-BEBD-E2017C9E811A}" dt="2026-09-23T08:49:34.381" v="132" actId="2711"/>
          <ac:spMkLst>
            <pc:docMk/>
            <pc:sldMk cId="2554176352" sldId="312"/>
            <ac:spMk id="5" creationId="{4701AC17-B210-638B-3B29-7F683434D7DB}"/>
          </ac:spMkLst>
        </pc:spChg>
      </pc:sldChg>
      <pc:sldChg chg="modSp mod">
        <pc:chgData name="Carolyn Mittra" userId="2802b9e7-5a60-42a6-bd1f-74a953db8646" providerId="ADAL" clId="{3F899B10-A0DA-4197-BEBD-E2017C9E811A}" dt="2026-09-23T08:54:20.101" v="155" actId="2711"/>
        <pc:sldMkLst>
          <pc:docMk/>
          <pc:sldMk cId="1141377166" sldId="313"/>
        </pc:sldMkLst>
        <pc:spChg chg="mod">
          <ac:chgData name="Carolyn Mittra" userId="2802b9e7-5a60-42a6-bd1f-74a953db8646" providerId="ADAL" clId="{3F899B10-A0DA-4197-BEBD-E2017C9E811A}" dt="2026-09-23T08:49:54.227" v="134" actId="2711"/>
          <ac:spMkLst>
            <pc:docMk/>
            <pc:sldMk cId="1141377166" sldId="313"/>
            <ac:spMk id="3" creationId="{1A14AABB-6FA6-2B7F-C5D5-B2AC2A150DB5}"/>
          </ac:spMkLst>
        </pc:spChg>
        <pc:spChg chg="mod">
          <ac:chgData name="Carolyn Mittra" userId="2802b9e7-5a60-42a6-bd1f-74a953db8646" providerId="ADAL" clId="{3F899B10-A0DA-4197-BEBD-E2017C9E811A}" dt="2026-09-23T08:54:05.313" v="154" actId="2711"/>
          <ac:spMkLst>
            <pc:docMk/>
            <pc:sldMk cId="1141377166" sldId="313"/>
            <ac:spMk id="4" creationId="{FCB44974-E2F4-C095-CF70-DE94B243023C}"/>
          </ac:spMkLst>
        </pc:spChg>
        <pc:spChg chg="mod">
          <ac:chgData name="Carolyn Mittra" userId="2802b9e7-5a60-42a6-bd1f-74a953db8646" providerId="ADAL" clId="{3F899B10-A0DA-4197-BEBD-E2017C9E811A}" dt="2026-09-23T08:54:20.101" v="155" actId="2711"/>
          <ac:spMkLst>
            <pc:docMk/>
            <pc:sldMk cId="1141377166" sldId="313"/>
            <ac:spMk id="5" creationId="{BA1ECD2B-616A-5CB6-00F3-AAFFC22CE050}"/>
          </ac:spMkLst>
        </pc:spChg>
      </pc:sldChg>
      <pc:sldChg chg="modSp mod">
        <pc:chgData name="Carolyn Mittra" userId="2802b9e7-5a60-42a6-bd1f-74a953db8646" providerId="ADAL" clId="{3F899B10-A0DA-4197-BEBD-E2017C9E811A}" dt="2026-09-23T08:55:15.995" v="161" actId="2711"/>
        <pc:sldMkLst>
          <pc:docMk/>
          <pc:sldMk cId="1638594886" sldId="314"/>
        </pc:sldMkLst>
        <pc:spChg chg="mod">
          <ac:chgData name="Carolyn Mittra" userId="2802b9e7-5a60-42a6-bd1f-74a953db8646" providerId="ADAL" clId="{3F899B10-A0DA-4197-BEBD-E2017C9E811A}" dt="2026-09-23T08:55:06.033" v="160" actId="2711"/>
          <ac:spMkLst>
            <pc:docMk/>
            <pc:sldMk cId="1638594886" sldId="314"/>
            <ac:spMk id="3" creationId="{FC1F344C-326C-7ECA-1718-CECE7D7A592E}"/>
          </ac:spMkLst>
        </pc:spChg>
        <pc:spChg chg="mod">
          <ac:chgData name="Carolyn Mittra" userId="2802b9e7-5a60-42a6-bd1f-74a953db8646" providerId="ADAL" clId="{3F899B10-A0DA-4197-BEBD-E2017C9E811A}" dt="2026-09-23T08:55:15.995" v="161" actId="2711"/>
          <ac:spMkLst>
            <pc:docMk/>
            <pc:sldMk cId="1638594886" sldId="314"/>
            <ac:spMk id="4" creationId="{B391BF87-CA47-3763-5BF1-8580B05669DB}"/>
          </ac:spMkLst>
        </pc:spChg>
        <pc:spChg chg="mod">
          <ac:chgData name="Carolyn Mittra" userId="2802b9e7-5a60-42a6-bd1f-74a953db8646" providerId="ADAL" clId="{3F899B10-A0DA-4197-BEBD-E2017C9E811A}" dt="2026-09-23T08:51:36.100" v="142" actId="2711"/>
          <ac:spMkLst>
            <pc:docMk/>
            <pc:sldMk cId="1638594886" sldId="314"/>
            <ac:spMk id="5" creationId="{7FEDDA46-9528-A91E-3433-8069F720C14E}"/>
          </ac:spMkLst>
        </pc:spChg>
      </pc:sldChg>
      <pc:sldChg chg="modSp mod">
        <pc:chgData name="Carolyn Mittra" userId="2802b9e7-5a60-42a6-bd1f-74a953db8646" providerId="ADAL" clId="{3F899B10-A0DA-4197-BEBD-E2017C9E811A}" dt="2026-09-23T08:54:50.750" v="159" actId="2711"/>
        <pc:sldMkLst>
          <pc:docMk/>
          <pc:sldMk cId="3400764317" sldId="316"/>
        </pc:sldMkLst>
        <pc:spChg chg="mod">
          <ac:chgData name="Carolyn Mittra" userId="2802b9e7-5a60-42a6-bd1f-74a953db8646" providerId="ADAL" clId="{3F899B10-A0DA-4197-BEBD-E2017C9E811A}" dt="2026-09-23T08:54:50.750" v="159" actId="2711"/>
          <ac:spMkLst>
            <pc:docMk/>
            <pc:sldMk cId="3400764317" sldId="316"/>
            <ac:spMk id="3" creationId="{C2D3E07F-AF85-03BE-F616-7963A696AD3E}"/>
          </ac:spMkLst>
        </pc:spChg>
        <pc:spChg chg="mod">
          <ac:chgData name="Carolyn Mittra" userId="2802b9e7-5a60-42a6-bd1f-74a953db8646" providerId="ADAL" clId="{3F899B10-A0DA-4197-BEBD-E2017C9E811A}" dt="2026-09-23T08:54:45.787" v="158" actId="2711"/>
          <ac:spMkLst>
            <pc:docMk/>
            <pc:sldMk cId="3400764317" sldId="316"/>
            <ac:spMk id="4" creationId="{4EDE8711-43D5-B259-5C18-847DC9E24AD3}"/>
          </ac:spMkLst>
        </pc:spChg>
        <pc:spChg chg="mod">
          <ac:chgData name="Carolyn Mittra" userId="2802b9e7-5a60-42a6-bd1f-74a953db8646" providerId="ADAL" clId="{3F899B10-A0DA-4197-BEBD-E2017C9E811A}" dt="2026-09-23T08:50:59.752" v="141" actId="2711"/>
          <ac:spMkLst>
            <pc:docMk/>
            <pc:sldMk cId="3400764317" sldId="316"/>
            <ac:spMk id="5" creationId="{0CB11EDB-8259-6932-EF7D-56DAFE5DA318}"/>
          </ac:spMkLst>
        </pc:spChg>
        <pc:spChg chg="mod">
          <ac:chgData name="Carolyn Mittra" userId="2802b9e7-5a60-42a6-bd1f-74a953db8646" providerId="ADAL" clId="{3F899B10-A0DA-4197-BEBD-E2017C9E811A}" dt="2026-09-23T08:50:50.895" v="140" actId="2711"/>
          <ac:spMkLst>
            <pc:docMk/>
            <pc:sldMk cId="3400764317" sldId="316"/>
            <ac:spMk id="6" creationId="{F9DB1F36-F224-7FDF-0FAA-2A564DA593CD}"/>
          </ac:spMkLst>
        </pc:spChg>
        <pc:spChg chg="mod">
          <ac:chgData name="Carolyn Mittra" userId="2802b9e7-5a60-42a6-bd1f-74a953db8646" providerId="ADAL" clId="{3F899B10-A0DA-4197-BEBD-E2017C9E811A}" dt="2026-09-23T08:50:59.752" v="141" actId="2711"/>
          <ac:spMkLst>
            <pc:docMk/>
            <pc:sldMk cId="3400764317" sldId="316"/>
            <ac:spMk id="7" creationId="{BAD6ED91-ECEB-2E27-3858-5611D32A0A51}"/>
          </ac:spMkLst>
        </pc:spChg>
        <pc:spChg chg="mod">
          <ac:chgData name="Carolyn Mittra" userId="2802b9e7-5a60-42a6-bd1f-74a953db8646" providerId="ADAL" clId="{3F899B10-A0DA-4197-BEBD-E2017C9E811A}" dt="2026-09-23T08:50:50.895" v="140" actId="2711"/>
          <ac:spMkLst>
            <pc:docMk/>
            <pc:sldMk cId="3400764317" sldId="316"/>
            <ac:spMk id="8" creationId="{E3B9F820-2661-A351-1E6E-B886BEEE5CAF}"/>
          </ac:spMkLst>
        </pc:spChg>
        <pc:spChg chg="mod">
          <ac:chgData name="Carolyn Mittra" userId="2802b9e7-5a60-42a6-bd1f-74a953db8646" providerId="ADAL" clId="{3F899B10-A0DA-4197-BEBD-E2017C9E811A}" dt="2026-09-23T08:50:59.752" v="141" actId="2711"/>
          <ac:spMkLst>
            <pc:docMk/>
            <pc:sldMk cId="3400764317" sldId="316"/>
            <ac:spMk id="9" creationId="{D560D437-6424-0296-5175-D6997FCE4737}"/>
          </ac:spMkLst>
        </pc:spChg>
        <pc:spChg chg="mod">
          <ac:chgData name="Carolyn Mittra" userId="2802b9e7-5a60-42a6-bd1f-74a953db8646" providerId="ADAL" clId="{3F899B10-A0DA-4197-BEBD-E2017C9E811A}" dt="2026-09-23T08:50:50.895" v="140" actId="2711"/>
          <ac:spMkLst>
            <pc:docMk/>
            <pc:sldMk cId="3400764317" sldId="316"/>
            <ac:spMk id="10" creationId="{F8DE4469-1BD8-C3C8-DFAE-521670E5F70C}"/>
          </ac:spMkLst>
        </pc:spChg>
        <pc:spChg chg="mod">
          <ac:chgData name="Carolyn Mittra" userId="2802b9e7-5a60-42a6-bd1f-74a953db8646" providerId="ADAL" clId="{3F899B10-A0DA-4197-BEBD-E2017C9E811A}" dt="2026-09-23T08:50:59.752" v="141" actId="2711"/>
          <ac:spMkLst>
            <pc:docMk/>
            <pc:sldMk cId="3400764317" sldId="316"/>
            <ac:spMk id="11" creationId="{84129A09-F317-3049-D4E3-705767D559D5}"/>
          </ac:spMkLst>
        </pc:spChg>
        <pc:spChg chg="mod">
          <ac:chgData name="Carolyn Mittra" userId="2802b9e7-5a60-42a6-bd1f-74a953db8646" providerId="ADAL" clId="{3F899B10-A0DA-4197-BEBD-E2017C9E811A}" dt="2026-09-23T08:50:50.895" v="140" actId="2711"/>
          <ac:spMkLst>
            <pc:docMk/>
            <pc:sldMk cId="3400764317" sldId="316"/>
            <ac:spMk id="12" creationId="{7C5DF1D2-58FA-798E-63EE-CE953E1FD1E4}"/>
          </ac:spMkLst>
        </pc:spChg>
      </pc:sldChg>
      <pc:sldChg chg="modSp mod">
        <pc:chgData name="Carolyn Mittra" userId="2802b9e7-5a60-42a6-bd1f-74a953db8646" providerId="ADAL" clId="{3F899B10-A0DA-4197-BEBD-E2017C9E811A}" dt="2026-09-23T08:58:00.487" v="178" actId="948"/>
        <pc:sldMkLst>
          <pc:docMk/>
          <pc:sldMk cId="1150491797" sldId="317"/>
        </pc:sldMkLst>
        <pc:spChg chg="mod">
          <ac:chgData name="Carolyn Mittra" userId="2802b9e7-5a60-42a6-bd1f-74a953db8646" providerId="ADAL" clId="{3F899B10-A0DA-4197-BEBD-E2017C9E811A}" dt="2026-09-23T08:57:42.123" v="175" actId="2711"/>
          <ac:spMkLst>
            <pc:docMk/>
            <pc:sldMk cId="1150491797" sldId="317"/>
            <ac:spMk id="6" creationId="{1557FE3A-451C-6200-45C3-2CD6E8320D10}"/>
          </ac:spMkLst>
        </pc:spChg>
        <pc:spChg chg="mod">
          <ac:chgData name="Carolyn Mittra" userId="2802b9e7-5a60-42a6-bd1f-74a953db8646" providerId="ADAL" clId="{3F899B10-A0DA-4197-BEBD-E2017C9E811A}" dt="2026-09-23T08:58:00.487" v="178" actId="948"/>
          <ac:spMkLst>
            <pc:docMk/>
            <pc:sldMk cId="1150491797" sldId="317"/>
            <ac:spMk id="12" creationId="{126EE26F-95B3-803F-7E81-E9063D59046D}"/>
          </ac:spMkLst>
        </pc:spChg>
      </pc:sldChg>
      <pc:sldChg chg="modSp mod">
        <pc:chgData name="Carolyn Mittra" userId="2802b9e7-5a60-42a6-bd1f-74a953db8646" providerId="ADAL" clId="{3F899B10-A0DA-4197-BEBD-E2017C9E811A}" dt="2026-09-23T08:55:30.653" v="163" actId="2711"/>
        <pc:sldMkLst>
          <pc:docMk/>
          <pc:sldMk cId="1609584674" sldId="318"/>
        </pc:sldMkLst>
        <pc:spChg chg="mod">
          <ac:chgData name="Carolyn Mittra" userId="2802b9e7-5a60-42a6-bd1f-74a953db8646" providerId="ADAL" clId="{3F899B10-A0DA-4197-BEBD-E2017C9E811A}" dt="2026-09-23T08:55:24.493" v="162" actId="2711"/>
          <ac:spMkLst>
            <pc:docMk/>
            <pc:sldMk cId="1609584674" sldId="318"/>
            <ac:spMk id="3" creationId="{E80AA8ED-AFC7-1C48-74F7-9DCE71420D29}"/>
          </ac:spMkLst>
        </pc:spChg>
        <pc:spChg chg="mod">
          <ac:chgData name="Carolyn Mittra" userId="2802b9e7-5a60-42a6-bd1f-74a953db8646" providerId="ADAL" clId="{3F899B10-A0DA-4197-BEBD-E2017C9E811A}" dt="2026-09-23T08:55:30.653" v="163" actId="2711"/>
          <ac:spMkLst>
            <pc:docMk/>
            <pc:sldMk cId="1609584674" sldId="318"/>
            <ac:spMk id="4" creationId="{8FD94988-57E8-B74D-8928-225FCECC0E90}"/>
          </ac:spMkLst>
        </pc:spChg>
        <pc:spChg chg="mod">
          <ac:chgData name="Carolyn Mittra" userId="2802b9e7-5a60-42a6-bd1f-74a953db8646" providerId="ADAL" clId="{3F899B10-A0DA-4197-BEBD-E2017C9E811A}" dt="2026-09-23T08:52:07.534" v="145" actId="2711"/>
          <ac:spMkLst>
            <pc:docMk/>
            <pc:sldMk cId="1609584674" sldId="318"/>
            <ac:spMk id="5" creationId="{2D2C4E3A-82E8-623F-BB7C-487BE06D2A9E}"/>
          </ac:spMkLst>
        </pc:spChg>
        <pc:spChg chg="mod">
          <ac:chgData name="Carolyn Mittra" userId="2802b9e7-5a60-42a6-bd1f-74a953db8646" providerId="ADAL" clId="{3F899B10-A0DA-4197-BEBD-E2017C9E811A}" dt="2026-09-23T08:51:59.085" v="144" actId="2711"/>
          <ac:spMkLst>
            <pc:docMk/>
            <pc:sldMk cId="1609584674" sldId="318"/>
            <ac:spMk id="6" creationId="{305A4C1A-E2C2-E2A3-91BC-E65E40A5DE8A}"/>
          </ac:spMkLst>
        </pc:spChg>
        <pc:spChg chg="mod">
          <ac:chgData name="Carolyn Mittra" userId="2802b9e7-5a60-42a6-bd1f-74a953db8646" providerId="ADAL" clId="{3F899B10-A0DA-4197-BEBD-E2017C9E811A}" dt="2026-09-23T08:52:07.534" v="145" actId="2711"/>
          <ac:spMkLst>
            <pc:docMk/>
            <pc:sldMk cId="1609584674" sldId="318"/>
            <ac:spMk id="7" creationId="{834FED1D-087A-E629-DB8F-5D8829ABF81A}"/>
          </ac:spMkLst>
        </pc:spChg>
        <pc:spChg chg="mod">
          <ac:chgData name="Carolyn Mittra" userId="2802b9e7-5a60-42a6-bd1f-74a953db8646" providerId="ADAL" clId="{3F899B10-A0DA-4197-BEBD-E2017C9E811A}" dt="2026-09-23T08:51:59.085" v="144" actId="2711"/>
          <ac:spMkLst>
            <pc:docMk/>
            <pc:sldMk cId="1609584674" sldId="318"/>
            <ac:spMk id="8" creationId="{D22D8A4C-34EE-8003-CA0B-C79FB96A7DBD}"/>
          </ac:spMkLst>
        </pc:spChg>
        <pc:spChg chg="mod">
          <ac:chgData name="Carolyn Mittra" userId="2802b9e7-5a60-42a6-bd1f-74a953db8646" providerId="ADAL" clId="{3F899B10-A0DA-4197-BEBD-E2017C9E811A}" dt="2026-09-23T08:52:07.534" v="145" actId="2711"/>
          <ac:spMkLst>
            <pc:docMk/>
            <pc:sldMk cId="1609584674" sldId="318"/>
            <ac:spMk id="9" creationId="{4E55526A-1CA4-3AB1-12AF-0EA614142998}"/>
          </ac:spMkLst>
        </pc:spChg>
        <pc:spChg chg="mod">
          <ac:chgData name="Carolyn Mittra" userId="2802b9e7-5a60-42a6-bd1f-74a953db8646" providerId="ADAL" clId="{3F899B10-A0DA-4197-BEBD-E2017C9E811A}" dt="2026-09-23T08:51:59.085" v="144" actId="2711"/>
          <ac:spMkLst>
            <pc:docMk/>
            <pc:sldMk cId="1609584674" sldId="318"/>
            <ac:spMk id="10" creationId="{4A266D07-FFD1-B65C-5B55-19E490472F42}"/>
          </ac:spMkLst>
        </pc:spChg>
        <pc:spChg chg="mod">
          <ac:chgData name="Carolyn Mittra" userId="2802b9e7-5a60-42a6-bd1f-74a953db8646" providerId="ADAL" clId="{3F899B10-A0DA-4197-BEBD-E2017C9E811A}" dt="2026-09-23T08:52:07.534" v="145" actId="2711"/>
          <ac:spMkLst>
            <pc:docMk/>
            <pc:sldMk cId="1609584674" sldId="318"/>
            <ac:spMk id="11" creationId="{288D4F05-6C27-82E4-B714-5BF6FAE70D93}"/>
          </ac:spMkLst>
        </pc:spChg>
        <pc:spChg chg="mod">
          <ac:chgData name="Carolyn Mittra" userId="2802b9e7-5a60-42a6-bd1f-74a953db8646" providerId="ADAL" clId="{3F899B10-A0DA-4197-BEBD-E2017C9E811A}" dt="2026-09-23T08:51:59.085" v="144" actId="2711"/>
          <ac:spMkLst>
            <pc:docMk/>
            <pc:sldMk cId="1609584674" sldId="318"/>
            <ac:spMk id="12" creationId="{9ECF455E-6239-1EC1-526D-B57B3B12CDA4}"/>
          </ac:spMkLst>
        </pc:spChg>
      </pc:sldChg>
      <pc:sldChg chg="modSp mod">
        <pc:chgData name="Carolyn Mittra" userId="2802b9e7-5a60-42a6-bd1f-74a953db8646" providerId="ADAL" clId="{3F899B10-A0DA-4197-BEBD-E2017C9E811A}" dt="2026-09-23T08:56:10.121" v="167" actId="2711"/>
        <pc:sldMkLst>
          <pc:docMk/>
          <pc:sldMk cId="1764315525" sldId="319"/>
        </pc:sldMkLst>
        <pc:spChg chg="mod">
          <ac:chgData name="Carolyn Mittra" userId="2802b9e7-5a60-42a6-bd1f-74a953db8646" providerId="ADAL" clId="{3F899B10-A0DA-4197-BEBD-E2017C9E811A}" dt="2026-09-23T08:55:37.853" v="164" actId="2711"/>
          <ac:spMkLst>
            <pc:docMk/>
            <pc:sldMk cId="1764315525" sldId="319"/>
            <ac:spMk id="3" creationId="{16529104-506F-065C-19D8-98C2E8E8E72F}"/>
          </ac:spMkLst>
        </pc:spChg>
        <pc:spChg chg="mod">
          <ac:chgData name="Carolyn Mittra" userId="2802b9e7-5a60-42a6-bd1f-74a953db8646" providerId="ADAL" clId="{3F899B10-A0DA-4197-BEBD-E2017C9E811A}" dt="2026-09-23T08:55:45.950" v="165" actId="2711"/>
          <ac:spMkLst>
            <pc:docMk/>
            <pc:sldMk cId="1764315525" sldId="319"/>
            <ac:spMk id="4" creationId="{8BE35A40-66FE-ED51-130E-D9AE4072CEAD}"/>
          </ac:spMkLst>
        </pc:spChg>
        <pc:spChg chg="mod">
          <ac:chgData name="Carolyn Mittra" userId="2802b9e7-5a60-42a6-bd1f-74a953db8646" providerId="ADAL" clId="{3F899B10-A0DA-4197-BEBD-E2017C9E811A}" dt="2026-09-23T08:56:10.121" v="167" actId="2711"/>
          <ac:spMkLst>
            <pc:docMk/>
            <pc:sldMk cId="1764315525" sldId="319"/>
            <ac:spMk id="5" creationId="{7E2CE2A4-0FA6-0908-E21B-0B7B6BBB7959}"/>
          </ac:spMkLst>
        </pc:spChg>
        <pc:spChg chg="mod">
          <ac:chgData name="Carolyn Mittra" userId="2802b9e7-5a60-42a6-bd1f-74a953db8646" providerId="ADAL" clId="{3F899B10-A0DA-4197-BEBD-E2017C9E811A}" dt="2026-09-23T08:55:55.941" v="166" actId="2711"/>
          <ac:spMkLst>
            <pc:docMk/>
            <pc:sldMk cId="1764315525" sldId="319"/>
            <ac:spMk id="6" creationId="{2652513B-E264-C26F-6E73-1BC790AED22E}"/>
          </ac:spMkLst>
        </pc:spChg>
        <pc:spChg chg="mod">
          <ac:chgData name="Carolyn Mittra" userId="2802b9e7-5a60-42a6-bd1f-74a953db8646" providerId="ADAL" clId="{3F899B10-A0DA-4197-BEBD-E2017C9E811A}" dt="2026-09-23T08:56:10.121" v="167" actId="2711"/>
          <ac:spMkLst>
            <pc:docMk/>
            <pc:sldMk cId="1764315525" sldId="319"/>
            <ac:spMk id="7" creationId="{55586B82-2AA9-60F8-07DA-AE4E316EC8CD}"/>
          </ac:spMkLst>
        </pc:spChg>
        <pc:spChg chg="mod">
          <ac:chgData name="Carolyn Mittra" userId="2802b9e7-5a60-42a6-bd1f-74a953db8646" providerId="ADAL" clId="{3F899B10-A0DA-4197-BEBD-E2017C9E811A}" dt="2026-09-23T08:55:55.941" v="166" actId="2711"/>
          <ac:spMkLst>
            <pc:docMk/>
            <pc:sldMk cId="1764315525" sldId="319"/>
            <ac:spMk id="8" creationId="{29C5EE53-7383-9F7A-A144-307A49C6AFA0}"/>
          </ac:spMkLst>
        </pc:spChg>
        <pc:spChg chg="mod">
          <ac:chgData name="Carolyn Mittra" userId="2802b9e7-5a60-42a6-bd1f-74a953db8646" providerId="ADAL" clId="{3F899B10-A0DA-4197-BEBD-E2017C9E811A}" dt="2026-09-23T08:56:10.121" v="167" actId="2711"/>
          <ac:spMkLst>
            <pc:docMk/>
            <pc:sldMk cId="1764315525" sldId="319"/>
            <ac:spMk id="9" creationId="{D8758BDD-F5B5-3C5C-B413-1D8D4BC895B9}"/>
          </ac:spMkLst>
        </pc:spChg>
        <pc:spChg chg="mod">
          <ac:chgData name="Carolyn Mittra" userId="2802b9e7-5a60-42a6-bd1f-74a953db8646" providerId="ADAL" clId="{3F899B10-A0DA-4197-BEBD-E2017C9E811A}" dt="2026-09-23T08:55:55.941" v="166" actId="2711"/>
          <ac:spMkLst>
            <pc:docMk/>
            <pc:sldMk cId="1764315525" sldId="319"/>
            <ac:spMk id="10" creationId="{5EB28E61-A5C1-C27A-D3A8-18448B00DC70}"/>
          </ac:spMkLst>
        </pc:spChg>
        <pc:spChg chg="mod">
          <ac:chgData name="Carolyn Mittra" userId="2802b9e7-5a60-42a6-bd1f-74a953db8646" providerId="ADAL" clId="{3F899B10-A0DA-4197-BEBD-E2017C9E811A}" dt="2026-09-23T08:56:10.121" v="167" actId="2711"/>
          <ac:spMkLst>
            <pc:docMk/>
            <pc:sldMk cId="1764315525" sldId="319"/>
            <ac:spMk id="11" creationId="{292202BC-3D94-4D1D-1AF5-6C7D74DD467B}"/>
          </ac:spMkLst>
        </pc:spChg>
        <pc:spChg chg="mod">
          <ac:chgData name="Carolyn Mittra" userId="2802b9e7-5a60-42a6-bd1f-74a953db8646" providerId="ADAL" clId="{3F899B10-A0DA-4197-BEBD-E2017C9E811A}" dt="2026-09-23T08:55:55.941" v="166" actId="2711"/>
          <ac:spMkLst>
            <pc:docMk/>
            <pc:sldMk cId="1764315525" sldId="319"/>
            <ac:spMk id="12" creationId="{32F62891-0EEC-BA2D-AC6D-D68869F29B01}"/>
          </ac:spMkLst>
        </pc:spChg>
      </pc:sldChg>
    </pc:docChg>
  </pc:docChgLst>
  <pc:docChgLst>
    <pc:chgData name="Carolyn Mittra" userId="630e278f-6b41-4921-a6e5-a67bd2cf1112" providerId="ADAL" clId="{ED892EFE-40C0-4ACA-B4D6-6699F6B5E289}"/>
    <pc:docChg chg="undo custSel addSld delSld modSld sldOrd">
      <pc:chgData name="Carolyn Mittra" userId="630e278f-6b41-4921-a6e5-a67bd2cf1112" providerId="ADAL" clId="{ED892EFE-40C0-4ACA-B4D6-6699F6B5E289}" dt="2026-09-07T08:50:30.194" v="99"/>
      <pc:docMkLst>
        <pc:docMk/>
      </pc:docMkLst>
      <pc:sldChg chg="modSp mod">
        <pc:chgData name="Carolyn Mittra" userId="630e278f-6b41-4921-a6e5-a67bd2cf1112" providerId="ADAL" clId="{ED892EFE-40C0-4ACA-B4D6-6699F6B5E289}" dt="2026-09-07T08:45:55.640" v="59" actId="255"/>
        <pc:sldMkLst>
          <pc:docMk/>
          <pc:sldMk cId="0" sldId="262"/>
        </pc:sldMkLst>
        <pc:spChg chg="mod">
          <ac:chgData name="Carolyn Mittra" userId="630e278f-6b41-4921-a6e5-a67bd2cf1112" providerId="ADAL" clId="{ED892EFE-40C0-4ACA-B4D6-6699F6B5E289}" dt="2026-09-07T08:45:55.640" v="59" actId="255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Carolyn Mittra" userId="630e278f-6b41-4921-a6e5-a67bd2cf1112" providerId="ADAL" clId="{ED892EFE-40C0-4ACA-B4D6-6699F6B5E289}" dt="2026-09-07T08:45:33.878" v="56" actId="20577"/>
        <pc:sldMkLst>
          <pc:docMk/>
          <pc:sldMk cId="0" sldId="263"/>
        </pc:sldMkLst>
        <pc:spChg chg="mod">
          <ac:chgData name="Carolyn Mittra" userId="630e278f-6b41-4921-a6e5-a67bd2cf1112" providerId="ADAL" clId="{ED892EFE-40C0-4ACA-B4D6-6699F6B5E289}" dt="2026-09-07T08:45:33.878" v="56" actId="20577"/>
          <ac:spMkLst>
            <pc:docMk/>
            <pc:sldMk cId="0" sldId="263"/>
            <ac:spMk id="3" creationId="{00000000-0000-0000-0000-000000000000}"/>
          </ac:spMkLst>
        </pc:spChg>
        <pc:spChg chg="mod">
          <ac:chgData name="Carolyn Mittra" userId="630e278f-6b41-4921-a6e5-a67bd2cf1112" providerId="ADAL" clId="{ED892EFE-40C0-4ACA-B4D6-6699F6B5E289}" dt="2026-09-07T08:45:19.142" v="54" actId="207"/>
          <ac:spMkLst>
            <pc:docMk/>
            <pc:sldMk cId="0" sldId="263"/>
            <ac:spMk id="11" creationId="{00000000-0000-0000-0000-000000000000}"/>
          </ac:spMkLst>
        </pc:spChg>
      </pc:sldChg>
      <pc:sldChg chg="modSp mod">
        <pc:chgData name="Carolyn Mittra" userId="630e278f-6b41-4921-a6e5-a67bd2cf1112" providerId="ADAL" clId="{ED892EFE-40C0-4ACA-B4D6-6699F6B5E289}" dt="2026-09-07T08:48:21.656" v="86" actId="14100"/>
        <pc:sldMkLst>
          <pc:docMk/>
          <pc:sldMk cId="0" sldId="267"/>
        </pc:sldMkLst>
        <pc:spChg chg="mod">
          <ac:chgData name="Carolyn Mittra" userId="630e278f-6b41-4921-a6e5-a67bd2cf1112" providerId="ADAL" clId="{ED892EFE-40C0-4ACA-B4D6-6699F6B5E289}" dt="2026-09-07T08:46:10.645" v="62" actId="255"/>
          <ac:spMkLst>
            <pc:docMk/>
            <pc:sldMk cId="0" sldId="267"/>
            <ac:spMk id="3" creationId="{00000000-0000-0000-0000-000000000000}"/>
          </ac:spMkLst>
        </pc:spChg>
        <pc:spChg chg="mod">
          <ac:chgData name="Carolyn Mittra" userId="630e278f-6b41-4921-a6e5-a67bd2cf1112" providerId="ADAL" clId="{ED892EFE-40C0-4ACA-B4D6-6699F6B5E289}" dt="2026-09-07T08:46:35.511" v="67" actId="255"/>
          <ac:spMkLst>
            <pc:docMk/>
            <pc:sldMk cId="0" sldId="267"/>
            <ac:spMk id="4" creationId="{00000000-0000-0000-0000-000000000000}"/>
          </ac:spMkLst>
        </pc:spChg>
        <pc:spChg chg="mod">
          <ac:chgData name="Carolyn Mittra" userId="630e278f-6b41-4921-a6e5-a67bd2cf1112" providerId="ADAL" clId="{ED892EFE-40C0-4ACA-B4D6-6699F6B5E289}" dt="2026-09-07T08:48:14.807" v="83" actId="14100"/>
          <ac:spMkLst>
            <pc:docMk/>
            <pc:sldMk cId="0" sldId="267"/>
            <ac:spMk id="5" creationId="{00000000-0000-0000-0000-000000000000}"/>
          </ac:spMkLst>
        </pc:spChg>
        <pc:spChg chg="mod">
          <ac:chgData name="Carolyn Mittra" userId="630e278f-6b41-4921-a6e5-a67bd2cf1112" providerId="ADAL" clId="{ED892EFE-40C0-4ACA-B4D6-6699F6B5E289}" dt="2026-09-07T08:48:21.656" v="86" actId="14100"/>
          <ac:spMkLst>
            <pc:docMk/>
            <pc:sldMk cId="0" sldId="267"/>
            <ac:spMk id="6" creationId="{00000000-0000-0000-0000-000000000000}"/>
          </ac:spMkLst>
        </pc:spChg>
        <pc:spChg chg="mod">
          <ac:chgData name="Carolyn Mittra" userId="630e278f-6b41-4921-a6e5-a67bd2cf1112" providerId="ADAL" clId="{ED892EFE-40C0-4ACA-B4D6-6699F6B5E289}" dt="2026-09-07T08:48:19.738" v="85" actId="14100"/>
          <ac:spMkLst>
            <pc:docMk/>
            <pc:sldMk cId="0" sldId="267"/>
            <ac:spMk id="7" creationId="{00000000-0000-0000-0000-000000000000}"/>
          </ac:spMkLst>
        </pc:spChg>
        <pc:spChg chg="mod">
          <ac:chgData name="Carolyn Mittra" userId="630e278f-6b41-4921-a6e5-a67bd2cf1112" providerId="ADAL" clId="{ED892EFE-40C0-4ACA-B4D6-6699F6B5E289}" dt="2026-09-07T08:48:17.128" v="84" actId="14100"/>
          <ac:spMkLst>
            <pc:docMk/>
            <pc:sldMk cId="0" sldId="267"/>
            <ac:spMk id="8" creationId="{00000000-0000-0000-0000-000000000000}"/>
          </ac:spMkLst>
        </pc:spChg>
      </pc:sldChg>
      <pc:sldChg chg="modSp mod">
        <pc:chgData name="Carolyn Mittra" userId="630e278f-6b41-4921-a6e5-a67bd2cf1112" providerId="ADAL" clId="{ED892EFE-40C0-4ACA-B4D6-6699F6B5E289}" dt="2026-09-07T08:48:03.591" v="82" actId="255"/>
        <pc:sldMkLst>
          <pc:docMk/>
          <pc:sldMk cId="0" sldId="268"/>
        </pc:sldMkLst>
        <pc:spChg chg="mod">
          <ac:chgData name="Carolyn Mittra" userId="630e278f-6b41-4921-a6e5-a67bd2cf1112" providerId="ADAL" clId="{ED892EFE-40C0-4ACA-B4D6-6699F6B5E289}" dt="2026-09-07T08:46:18.550" v="65" actId="255"/>
          <ac:spMkLst>
            <pc:docMk/>
            <pc:sldMk cId="0" sldId="268"/>
            <ac:spMk id="3" creationId="{00000000-0000-0000-0000-000000000000}"/>
          </ac:spMkLst>
        </pc:spChg>
        <pc:spChg chg="mod">
          <ac:chgData name="Carolyn Mittra" userId="630e278f-6b41-4921-a6e5-a67bd2cf1112" providerId="ADAL" clId="{ED892EFE-40C0-4ACA-B4D6-6699F6B5E289}" dt="2026-09-07T08:46:27.032" v="66" actId="255"/>
          <ac:spMkLst>
            <pc:docMk/>
            <pc:sldMk cId="0" sldId="268"/>
            <ac:spMk id="4" creationId="{00000000-0000-0000-0000-000000000000}"/>
          </ac:spMkLst>
        </pc:spChg>
        <pc:spChg chg="mod">
          <ac:chgData name="Carolyn Mittra" userId="630e278f-6b41-4921-a6e5-a67bd2cf1112" providerId="ADAL" clId="{ED892EFE-40C0-4ACA-B4D6-6699F6B5E289}" dt="2026-09-07T08:47:54.445" v="81" actId="255"/>
          <ac:spMkLst>
            <pc:docMk/>
            <pc:sldMk cId="0" sldId="268"/>
            <ac:spMk id="5" creationId="{00000000-0000-0000-0000-000000000000}"/>
          </ac:spMkLst>
        </pc:spChg>
        <pc:spChg chg="mod">
          <ac:chgData name="Carolyn Mittra" userId="630e278f-6b41-4921-a6e5-a67bd2cf1112" providerId="ADAL" clId="{ED892EFE-40C0-4ACA-B4D6-6699F6B5E289}" dt="2026-09-07T08:47:41.648" v="79" actId="255"/>
          <ac:spMkLst>
            <pc:docMk/>
            <pc:sldMk cId="0" sldId="268"/>
            <ac:spMk id="6" creationId="{00000000-0000-0000-0000-000000000000}"/>
          </ac:spMkLst>
        </pc:spChg>
        <pc:spChg chg="mod">
          <ac:chgData name="Carolyn Mittra" userId="630e278f-6b41-4921-a6e5-a67bd2cf1112" providerId="ADAL" clId="{ED892EFE-40C0-4ACA-B4D6-6699F6B5E289}" dt="2026-09-07T08:47:48.652" v="80" actId="255"/>
          <ac:spMkLst>
            <pc:docMk/>
            <pc:sldMk cId="0" sldId="268"/>
            <ac:spMk id="7" creationId="{00000000-0000-0000-0000-000000000000}"/>
          </ac:spMkLst>
        </pc:spChg>
        <pc:spChg chg="mod">
          <ac:chgData name="Carolyn Mittra" userId="630e278f-6b41-4921-a6e5-a67bd2cf1112" providerId="ADAL" clId="{ED892EFE-40C0-4ACA-B4D6-6699F6B5E289}" dt="2026-09-07T08:48:03.591" v="82" actId="255"/>
          <ac:spMkLst>
            <pc:docMk/>
            <pc:sldMk cId="0" sldId="268"/>
            <ac:spMk id="8" creationId="{00000000-0000-0000-0000-000000000000}"/>
          </ac:spMkLst>
        </pc:spChg>
      </pc:sldChg>
      <pc:sldChg chg="modSp mod ord">
        <pc:chgData name="Carolyn Mittra" userId="630e278f-6b41-4921-a6e5-a67bd2cf1112" providerId="ADAL" clId="{ED892EFE-40C0-4ACA-B4D6-6699F6B5E289}" dt="2026-09-07T08:50:30.194" v="99"/>
        <pc:sldMkLst>
          <pc:docMk/>
          <pc:sldMk cId="0" sldId="274"/>
        </pc:sldMkLst>
        <pc:spChg chg="mod">
          <ac:chgData name="Carolyn Mittra" userId="630e278f-6b41-4921-a6e5-a67bd2cf1112" providerId="ADAL" clId="{ED892EFE-40C0-4ACA-B4D6-6699F6B5E289}" dt="2026-09-07T08:50:06.929" v="94" actId="20577"/>
          <ac:spMkLst>
            <pc:docMk/>
            <pc:sldMk cId="0" sldId="274"/>
            <ac:spMk id="3" creationId="{00000000-0000-0000-0000-000000000000}"/>
          </ac:spMkLst>
        </pc:spChg>
      </pc:sldChg>
      <pc:sldChg chg="modSp mod ord">
        <pc:chgData name="Carolyn Mittra" userId="630e278f-6b41-4921-a6e5-a67bd2cf1112" providerId="ADAL" clId="{ED892EFE-40C0-4ACA-B4D6-6699F6B5E289}" dt="2026-09-07T08:50:30.194" v="99"/>
        <pc:sldMkLst>
          <pc:docMk/>
          <pc:sldMk cId="0" sldId="275"/>
        </pc:sldMkLst>
        <pc:spChg chg="mod">
          <ac:chgData name="Carolyn Mittra" userId="630e278f-6b41-4921-a6e5-a67bd2cf1112" providerId="ADAL" clId="{ED892EFE-40C0-4ACA-B4D6-6699F6B5E289}" dt="2026-09-07T08:50:12.508" v="95" actId="20577"/>
          <ac:spMkLst>
            <pc:docMk/>
            <pc:sldMk cId="0" sldId="275"/>
            <ac:spMk id="3" creationId="{00000000-0000-0000-0000-000000000000}"/>
          </ac:spMkLst>
        </pc:spChg>
      </pc:sldChg>
      <pc:sldChg chg="modSp mod">
        <pc:chgData name="Carolyn Mittra" userId="630e278f-6b41-4921-a6e5-a67bd2cf1112" providerId="ADAL" clId="{ED892EFE-40C0-4ACA-B4D6-6699F6B5E289}" dt="2026-09-07T08:48:48.404" v="87" actId="20577"/>
        <pc:sldMkLst>
          <pc:docMk/>
          <pc:sldMk cId="0" sldId="294"/>
        </pc:sldMkLst>
        <pc:spChg chg="mod">
          <ac:chgData name="Carolyn Mittra" userId="630e278f-6b41-4921-a6e5-a67bd2cf1112" providerId="ADAL" clId="{ED892EFE-40C0-4ACA-B4D6-6699F6B5E289}" dt="2026-09-07T08:48:48.404" v="87" actId="20577"/>
          <ac:spMkLst>
            <pc:docMk/>
            <pc:sldMk cId="0" sldId="294"/>
            <ac:spMk id="3" creationId="{00000000-0000-0000-0000-000000000000}"/>
          </ac:spMkLst>
        </pc:spChg>
      </pc:sldChg>
      <pc:sldChg chg="modSp mod">
        <pc:chgData name="Carolyn Mittra" userId="630e278f-6b41-4921-a6e5-a67bd2cf1112" providerId="ADAL" clId="{ED892EFE-40C0-4ACA-B4D6-6699F6B5E289}" dt="2026-09-07T08:48:53.677" v="88" actId="20577"/>
        <pc:sldMkLst>
          <pc:docMk/>
          <pc:sldMk cId="3400764317" sldId="316"/>
        </pc:sldMkLst>
        <pc:spChg chg="mod">
          <ac:chgData name="Carolyn Mittra" userId="630e278f-6b41-4921-a6e5-a67bd2cf1112" providerId="ADAL" clId="{ED892EFE-40C0-4ACA-B4D6-6699F6B5E289}" dt="2026-09-07T08:48:53.677" v="88" actId="20577"/>
          <ac:spMkLst>
            <pc:docMk/>
            <pc:sldMk cId="3400764317" sldId="316"/>
            <ac:spMk id="3" creationId="{C2D3E07F-AF85-03BE-F616-7963A696AD3E}"/>
          </ac:spMkLst>
        </pc:spChg>
      </pc:sldChg>
      <pc:sldChg chg="delSp modSp add mod ord setBg">
        <pc:chgData name="Carolyn Mittra" userId="630e278f-6b41-4921-a6e5-a67bd2cf1112" providerId="ADAL" clId="{ED892EFE-40C0-4ACA-B4D6-6699F6B5E289}" dt="2026-09-07T08:49:47.574" v="89" actId="20577"/>
        <pc:sldMkLst>
          <pc:docMk/>
          <pc:sldMk cId="1609584674" sldId="318"/>
        </pc:sldMkLst>
        <pc:spChg chg="mod">
          <ac:chgData name="Carolyn Mittra" userId="630e278f-6b41-4921-a6e5-a67bd2cf1112" providerId="ADAL" clId="{ED892EFE-40C0-4ACA-B4D6-6699F6B5E289}" dt="2026-09-07T08:49:47.574" v="89" actId="20577"/>
          <ac:spMkLst>
            <pc:docMk/>
            <pc:sldMk cId="1609584674" sldId="318"/>
            <ac:spMk id="3" creationId="{E80AA8ED-AFC7-1C48-74F7-9DCE71420D29}"/>
          </ac:spMkLst>
        </pc:spChg>
        <pc:spChg chg="mod">
          <ac:chgData name="Carolyn Mittra" userId="630e278f-6b41-4921-a6e5-a67bd2cf1112" providerId="ADAL" clId="{ED892EFE-40C0-4ACA-B4D6-6699F6B5E289}" dt="2026-09-06T09:29:12.022" v="29" actId="1076"/>
          <ac:spMkLst>
            <pc:docMk/>
            <pc:sldMk cId="1609584674" sldId="318"/>
            <ac:spMk id="4" creationId="{8FD94988-57E8-B74D-8928-225FCECC0E90}"/>
          </ac:spMkLst>
        </pc:spChg>
        <pc:spChg chg="mod">
          <ac:chgData name="Carolyn Mittra" userId="630e278f-6b41-4921-a6e5-a67bd2cf1112" providerId="ADAL" clId="{ED892EFE-40C0-4ACA-B4D6-6699F6B5E289}" dt="2026-09-06T09:31:53.743" v="46" actId="2711"/>
          <ac:spMkLst>
            <pc:docMk/>
            <pc:sldMk cId="1609584674" sldId="318"/>
            <ac:spMk id="6" creationId="{305A4C1A-E2C2-E2A3-91BC-E65E40A5DE8A}"/>
          </ac:spMkLst>
        </pc:spChg>
        <pc:spChg chg="mod">
          <ac:chgData name="Carolyn Mittra" userId="630e278f-6b41-4921-a6e5-a67bd2cf1112" providerId="ADAL" clId="{ED892EFE-40C0-4ACA-B4D6-6699F6B5E289}" dt="2026-09-06T09:32:14.728" v="49" actId="2711"/>
          <ac:spMkLst>
            <pc:docMk/>
            <pc:sldMk cId="1609584674" sldId="318"/>
            <ac:spMk id="8" creationId="{D22D8A4C-34EE-8003-CA0B-C79FB96A7DBD}"/>
          </ac:spMkLst>
        </pc:spChg>
        <pc:spChg chg="mod">
          <ac:chgData name="Carolyn Mittra" userId="630e278f-6b41-4921-a6e5-a67bd2cf1112" providerId="ADAL" clId="{ED892EFE-40C0-4ACA-B4D6-6699F6B5E289}" dt="2026-09-06T09:32:38.434" v="51" actId="2711"/>
          <ac:spMkLst>
            <pc:docMk/>
            <pc:sldMk cId="1609584674" sldId="318"/>
            <ac:spMk id="10" creationId="{4A266D07-FFD1-B65C-5B55-19E490472F42}"/>
          </ac:spMkLst>
        </pc:spChg>
        <pc:spChg chg="mod">
          <ac:chgData name="Carolyn Mittra" userId="630e278f-6b41-4921-a6e5-a67bd2cf1112" providerId="ADAL" clId="{ED892EFE-40C0-4ACA-B4D6-6699F6B5E289}" dt="2026-09-06T09:33:01.067" v="53" actId="2711"/>
          <ac:spMkLst>
            <pc:docMk/>
            <pc:sldMk cId="1609584674" sldId="318"/>
            <ac:spMk id="12" creationId="{9ECF455E-6239-1EC1-526D-B57B3B12CDA4}"/>
          </ac:spMkLst>
        </pc:spChg>
      </pc:sldChg>
      <pc:sldChg chg="modSp add mod">
        <pc:chgData name="Carolyn Mittra" userId="630e278f-6b41-4921-a6e5-a67bd2cf1112" providerId="ADAL" clId="{ED892EFE-40C0-4ACA-B4D6-6699F6B5E289}" dt="2026-09-07T08:49:56.217" v="90" actId="20577"/>
        <pc:sldMkLst>
          <pc:docMk/>
          <pc:sldMk cId="1764315525" sldId="319"/>
        </pc:sldMkLst>
        <pc:spChg chg="mod">
          <ac:chgData name="Carolyn Mittra" userId="630e278f-6b41-4921-a6e5-a67bd2cf1112" providerId="ADAL" clId="{ED892EFE-40C0-4ACA-B4D6-6699F6B5E289}" dt="2026-09-07T08:49:56.217" v="90" actId="20577"/>
          <ac:spMkLst>
            <pc:docMk/>
            <pc:sldMk cId="1764315525" sldId="319"/>
            <ac:spMk id="3" creationId="{16529104-506F-065C-19D8-98C2E8E8E72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0428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0E5E2-FE56-D270-3AA2-BD6029C1B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31DF6E-F1B5-372B-308C-2897ECFFDF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07051A-B878-58F6-9BCB-6ADE9F242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19120-AEFC-ACDE-115A-6C11466927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94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A4FE9-5633-7BA8-B829-D3E0D7C85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A56231-BD97-35F4-0B6E-6DFE0CE33E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A75D90-03A4-439B-45F2-5BFAC24368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EC6BC-68DE-C593-F512-E4FB82C6B8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798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F08C3-7633-3B53-0491-540C03EE2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450DE1-A081-59A0-BDCF-654E485744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658248-F241-820A-7164-2AAD0332A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C7AEF-9326-D056-1ECE-65325EF147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099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901DB-6634-2FDA-E77B-BEACA85D4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FDFF91-2694-638B-6A50-707B789017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51175A-B069-3B9C-91CA-0BE925410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3E632-EF31-A7D0-FD15-BFED8F235B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641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55E14-88A7-B551-882E-1F9D3FC20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90F3B2-1A92-D10D-C938-AACEB8837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E8EB81-5AEE-04B2-DAD2-F41DCCCB7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7AA21-0ADE-1365-4B12-A04978F873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2054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D12DA0-F407-C7FC-DF37-AAC59FCD59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1" t="9091"/>
          <a:stretch>
            <a:fillRect/>
          </a:stretch>
        </p:blipFill>
        <p:spPr>
          <a:xfrm>
            <a:off x="20" y="10"/>
            <a:ext cx="9143980" cy="514349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A49D6C-04D1-4C65-F48F-14EFCD4F2900}"/>
              </a:ext>
            </a:extLst>
          </p:cNvPr>
          <p:cNvSpPr/>
          <p:nvPr/>
        </p:nvSpPr>
        <p:spPr>
          <a:xfrm>
            <a:off x="0" y="3821745"/>
            <a:ext cx="9143980" cy="1321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b2f3f29e-4e67-4920-9b87-89791ce752d8">
            <a:extLst>
              <a:ext uri="{FF2B5EF4-FFF2-40B4-BE49-F238E27FC236}">
                <a16:creationId xmlns:a16="http://schemas.microsoft.com/office/drawing/2014/main" id="{72768AA3-3F1D-2CBF-6482-64D093EF4E7E}"/>
              </a:ext>
            </a:extLst>
          </p:cNvPr>
          <p:cNvSpPr/>
          <p:nvPr/>
        </p:nvSpPr>
        <p:spPr>
          <a:xfrm>
            <a:off x="96400" y="3804491"/>
            <a:ext cx="9047600" cy="778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en-US" sz="40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Kitchen Ready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EFFFBD-4918-F5CB-EAA9-0EA5582870FB}"/>
              </a:ext>
            </a:extLst>
          </p:cNvPr>
          <p:cNvSpPr txBox="1"/>
          <p:nvPr/>
        </p:nvSpPr>
        <p:spPr>
          <a:xfrm>
            <a:off x="103527" y="4599798"/>
            <a:ext cx="8936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 personal hygiene, safe food routines and kitchen workflows.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2A8A60-1AF2-9087-E6F3-10FD43B66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8704" y="3979658"/>
            <a:ext cx="1114642" cy="53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84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61DA27-4A04-243D-B9AD-3B6F3E7624A3}"/>
              </a:ext>
            </a:extLst>
          </p:cNvPr>
          <p:cNvSpPr/>
          <p:nvPr/>
        </p:nvSpPr>
        <p:spPr>
          <a:xfrm>
            <a:off x="4764659" y="227160"/>
            <a:ext cx="4157932" cy="664234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Skills</a:t>
            </a:r>
            <a:endParaRPr lang="en-AU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8A06F06-3B96-1E4E-BC36-362A6A0B0A46}"/>
              </a:ext>
            </a:extLst>
          </p:cNvPr>
          <p:cNvSpPr/>
          <p:nvPr/>
        </p:nvSpPr>
        <p:spPr>
          <a:xfrm>
            <a:off x="221411" y="227160"/>
            <a:ext cx="4157932" cy="664234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Knowledge</a:t>
            </a:r>
            <a:endParaRPr lang="en-AU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142B28-4D04-4B64-ACB8-E98EA07C319B}"/>
              </a:ext>
            </a:extLst>
          </p:cNvPr>
          <p:cNvSpPr txBox="1"/>
          <p:nvPr/>
        </p:nvSpPr>
        <p:spPr>
          <a:xfrm>
            <a:off x="284672" y="1112808"/>
            <a:ext cx="409467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 hygiene practices used to prevent food</a:t>
            </a:r>
            <a:b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contamination and foodborne illness during food preparation.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harmful microorganisms that may be transferred to food</a:t>
            </a:r>
            <a:b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through poor personal hygiene and their potential impact on health.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A78C08-0CDE-32B6-85EC-83560266C1DC}"/>
              </a:ext>
            </a:extLst>
          </p:cNvPr>
          <p:cNvSpPr txBox="1"/>
          <p:nvPr/>
        </p:nvSpPr>
        <p:spPr>
          <a:xfrm>
            <a:off x="4764657" y="1112807"/>
            <a:ext cx="409467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apply personal hygiene practices to safely prepare</a:t>
            </a:r>
            <a:b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food.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explain how personal hygiene practices reduce the risk of food contamination and foodborne illness.</a:t>
            </a:r>
          </a:p>
        </p:txBody>
      </p:sp>
    </p:spTree>
    <p:extLst>
      <p:ext uri="{BB962C8B-B14F-4D97-AF65-F5344CB8AC3E}">
        <p14:creationId xmlns:p14="http://schemas.microsoft.com/office/powerpoint/2010/main" val="3043989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D3B6D-46D2-14BA-765E-FBDDB669A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D04E1E4-9338-EE30-0B12-D208F0B1B759}"/>
              </a:ext>
            </a:extLst>
          </p:cNvPr>
          <p:cNvSpPr/>
          <p:nvPr/>
        </p:nvSpPr>
        <p:spPr>
          <a:xfrm>
            <a:off x="4764659" y="227160"/>
            <a:ext cx="4157932" cy="664234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cs typeface="Arial" panose="020B0604020202020204" pitchFamily="34" charset="0"/>
              </a:rPr>
              <a:t>Success Criteria</a:t>
            </a:r>
            <a:endParaRPr lang="en-AU" sz="2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18C9FA7-1A03-5DD8-F045-A8304C8B1C22}"/>
              </a:ext>
            </a:extLst>
          </p:cNvPr>
          <p:cNvSpPr/>
          <p:nvPr/>
        </p:nvSpPr>
        <p:spPr>
          <a:xfrm>
            <a:off x="221411" y="227160"/>
            <a:ext cx="4157932" cy="664234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  <a:cs typeface="Arial" panose="020B0604020202020204" pitchFamily="34" charset="0"/>
              </a:rPr>
              <a:t>Learning Intentions</a:t>
            </a:r>
            <a:endParaRPr lang="en-AU" sz="2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52FA0C-AD17-08D5-1BCD-D74843FBA926}"/>
              </a:ext>
            </a:extLst>
          </p:cNvPr>
          <p:cNvSpPr txBox="1"/>
          <p:nvPr/>
        </p:nvSpPr>
        <p:spPr>
          <a:xfrm>
            <a:off x="253041" y="1053744"/>
            <a:ext cx="409467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are learning to: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 how harmful microorganisms can contaminate food and cause illness.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Explain how personal hygiene and cleaning routines help keep food safe.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Apply safe hygiene practices before, during and after preparing food.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01322-4376-9F54-E0A8-790EF7CDC3CD}"/>
              </a:ext>
            </a:extLst>
          </p:cNvPr>
          <p:cNvSpPr txBox="1"/>
          <p:nvPr/>
        </p:nvSpPr>
        <p:spPr>
          <a:xfrm>
            <a:off x="4796290" y="1007090"/>
            <a:ext cx="415793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I have achieved this when I can:</a:t>
            </a:r>
            <a:endParaRPr lang="en-AU" sz="2000" dirty="0"/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Identify hygiene risks and explain how microorganisms could be transferred to food.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Choose a suitable hygiene or cleaning action and explain why it helps keep food safe.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sz="2000" dirty="0"/>
              <a:t>Demonstrate safe routines when getting ready, preparing food and cleaning up.</a:t>
            </a:r>
          </a:p>
        </p:txBody>
      </p:sp>
    </p:spTree>
    <p:extLst>
      <p:ext uri="{BB962C8B-B14F-4D97-AF65-F5344CB8AC3E}">
        <p14:creationId xmlns:p14="http://schemas.microsoft.com/office/powerpoint/2010/main" val="219342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971ABE-3C84-ADDA-7DE1-1DF890C499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77" r="3026" b="-1"/>
          <a:stretch>
            <a:fillRect/>
          </a:stretch>
        </p:blipFill>
        <p:spPr>
          <a:xfrm>
            <a:off x="1891768" y="10"/>
            <a:ext cx="7252232" cy="51434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00233" cy="51435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72f6132f-3590-4528-bfe8-a8b088e3ac98"/>
          <p:cNvSpPr/>
          <p:nvPr/>
        </p:nvSpPr>
        <p:spPr>
          <a:xfrm>
            <a:off x="401748" y="858122"/>
            <a:ext cx="2980040" cy="111398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How can personal hygiene practices prevent food contamination and keep people safe when cooking?</a:t>
            </a:r>
          </a:p>
        </p:txBody>
      </p:sp>
      <p:sp>
        <p:nvSpPr>
          <p:cNvPr id="13" name="b2121862-7d78-4ae2-9654-828418f20475">
            <a:extLst>
              <a:ext uri="{FF2B5EF4-FFF2-40B4-BE49-F238E27FC236}">
                <a16:creationId xmlns:a16="http://schemas.microsoft.com/office/drawing/2014/main" id="{974BA293-33B7-3463-064B-FACAA1BCD17C}"/>
              </a:ext>
            </a:extLst>
          </p:cNvPr>
          <p:cNvSpPr/>
          <p:nvPr/>
        </p:nvSpPr>
        <p:spPr>
          <a:xfrm>
            <a:off x="285750" y="171450"/>
            <a:ext cx="3311465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Essential Question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9540990-4992-73C5-AA01-8B8D58A3419F}"/>
              </a:ext>
            </a:extLst>
          </p:cNvPr>
          <p:cNvSpPr/>
          <p:nvPr/>
        </p:nvSpPr>
        <p:spPr>
          <a:xfrm>
            <a:off x="369393" y="841733"/>
            <a:ext cx="4797830" cy="173001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 hygiene refers to keeping your body, hands, fingernails, hair and clothing clean.</a:t>
            </a:r>
            <a:endParaRPr lang="en-A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B35B12-C6CF-B1F6-B5B7-11D7952839E6}"/>
              </a:ext>
            </a:extLst>
          </p:cNvPr>
          <p:cNvSpPr/>
          <p:nvPr/>
        </p:nvSpPr>
        <p:spPr>
          <a:xfrm>
            <a:off x="384906" y="2794112"/>
            <a:ext cx="4782317" cy="196402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does Personal Hygiene Matter?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Microorganisms on us can get into food and make it unsafe to eat.</a:t>
            </a:r>
            <a:endParaRPr lang="en-AU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3E6815-5E80-66CA-D7F6-63236133B03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73424" y="385358"/>
            <a:ext cx="3559567" cy="4372783"/>
          </a:xfrm>
          <a:prstGeom prst="rect">
            <a:avLst/>
          </a:prstGeom>
        </p:spPr>
      </p:pic>
      <p:sp>
        <p:nvSpPr>
          <p:cNvPr id="3" name="b2121862-7d78-4ae2-9654-828418f20475">
            <a:extLst>
              <a:ext uri="{FF2B5EF4-FFF2-40B4-BE49-F238E27FC236}">
                <a16:creationId xmlns:a16="http://schemas.microsoft.com/office/drawing/2014/main" id="{E724E942-C9D7-4F31-C5B3-43E5EDDF1CDA}"/>
              </a:ext>
            </a:extLst>
          </p:cNvPr>
          <p:cNvSpPr/>
          <p:nvPr/>
        </p:nvSpPr>
        <p:spPr>
          <a:xfrm>
            <a:off x="0" y="171450"/>
            <a:ext cx="91440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 Hygiene</a:t>
            </a:r>
          </a:p>
        </p:txBody>
      </p:sp>
    </p:spTree>
    <p:extLst>
      <p:ext uri="{BB962C8B-B14F-4D97-AF65-F5344CB8AC3E}">
        <p14:creationId xmlns:p14="http://schemas.microsoft.com/office/powerpoint/2010/main" val="3186638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2121862-7d78-4ae2-9654-828418f20475">
            <a:extLst>
              <a:ext uri="{FF2B5EF4-FFF2-40B4-BE49-F238E27FC236}">
                <a16:creationId xmlns:a16="http://schemas.microsoft.com/office/drawing/2014/main" id="{5A4A5B46-E6ED-7564-C75E-62AE49191F1A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Microorganisms can Make us Sick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AD74CB9-05C0-1683-56A3-3508EE052C43}"/>
              </a:ext>
            </a:extLst>
          </p:cNvPr>
          <p:cNvSpPr/>
          <p:nvPr/>
        </p:nvSpPr>
        <p:spPr>
          <a:xfrm>
            <a:off x="363337" y="774954"/>
            <a:ext cx="8418354" cy="122945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9D1AB5-8FD8-F89F-5A19-A3E2F48F9078}"/>
              </a:ext>
            </a:extLst>
          </p:cNvPr>
          <p:cNvSpPr txBox="1"/>
          <p:nvPr/>
        </p:nvSpPr>
        <p:spPr>
          <a:xfrm>
            <a:off x="484450" y="859899"/>
            <a:ext cx="268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Harmful Bacteria</a:t>
            </a:r>
            <a:endParaRPr lang="en-AU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F67B51-50BE-3558-199F-48D46A5A7845}"/>
              </a:ext>
            </a:extLst>
          </p:cNvPr>
          <p:cNvSpPr/>
          <p:nvPr/>
        </p:nvSpPr>
        <p:spPr>
          <a:xfrm>
            <a:off x="563174" y="1374628"/>
            <a:ext cx="1786410" cy="40011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Salmonella</a:t>
            </a: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FA86D31-949E-8435-994D-7E01E0E0ECF5}"/>
              </a:ext>
            </a:extLst>
          </p:cNvPr>
          <p:cNvSpPr/>
          <p:nvPr/>
        </p:nvSpPr>
        <p:spPr>
          <a:xfrm>
            <a:off x="2625172" y="1374628"/>
            <a:ext cx="1859077" cy="40011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Campylobacter</a:t>
            </a: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3656105-4B33-7CC8-23FF-BF1D0308AA5D}"/>
              </a:ext>
            </a:extLst>
          </p:cNvPr>
          <p:cNvSpPr/>
          <p:nvPr/>
        </p:nvSpPr>
        <p:spPr>
          <a:xfrm>
            <a:off x="4759838" y="1389683"/>
            <a:ext cx="1786410" cy="40011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 Coli</a:t>
            </a: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0F36A37-5312-84A1-B4CC-4AF289A14977}"/>
              </a:ext>
            </a:extLst>
          </p:cNvPr>
          <p:cNvSpPr/>
          <p:nvPr/>
        </p:nvSpPr>
        <p:spPr>
          <a:xfrm>
            <a:off x="6794418" y="1389683"/>
            <a:ext cx="1786410" cy="40011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Norovirus</a:t>
            </a: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B033E2-89DB-CB61-27CC-CA1809C731F3}"/>
              </a:ext>
            </a:extLst>
          </p:cNvPr>
          <p:cNvSpPr txBox="1"/>
          <p:nvPr/>
        </p:nvSpPr>
        <p:spPr>
          <a:xfrm>
            <a:off x="484450" y="2332259"/>
            <a:ext cx="268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Virus</a:t>
            </a:r>
            <a:endParaRPr lang="en-AU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62E7490-D2EC-9A17-9339-137180E0487E}"/>
              </a:ext>
            </a:extLst>
          </p:cNvPr>
          <p:cNvSpPr/>
          <p:nvPr/>
        </p:nvSpPr>
        <p:spPr>
          <a:xfrm>
            <a:off x="563174" y="2846988"/>
            <a:ext cx="1786410" cy="40011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Norovirus</a:t>
            </a: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23E1FF4-DAAE-4C6C-A776-B116833CB5FD}"/>
              </a:ext>
            </a:extLst>
          </p:cNvPr>
          <p:cNvSpPr/>
          <p:nvPr/>
        </p:nvSpPr>
        <p:spPr>
          <a:xfrm>
            <a:off x="363338" y="2247314"/>
            <a:ext cx="2186082" cy="1229459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7DBCB58-8BBF-6E49-8A7E-B62DA4F43041}"/>
              </a:ext>
            </a:extLst>
          </p:cNvPr>
          <p:cNvSpPr/>
          <p:nvPr/>
        </p:nvSpPr>
        <p:spPr>
          <a:xfrm>
            <a:off x="2755311" y="2247314"/>
            <a:ext cx="6026380" cy="122945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Food Poisoning Symptoms</a:t>
            </a:r>
          </a:p>
          <a:p>
            <a:pPr algn="ctr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Nausea, vomiting, stomach cramps, diarrhoea and fever.</a:t>
            </a: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58ADF36-B022-DD69-1ACB-29285A7BB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28" y="3043765"/>
            <a:ext cx="6945807" cy="212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13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6645433-1a49-496f-a248-9ee3236a7cba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Your Thinking</a:t>
            </a:r>
          </a:p>
        </p:txBody>
      </p:sp>
      <p:sp>
        <p:nvSpPr>
          <p:cNvPr id="4" name="25536d06-5704-402a-ae2f-5b970a74a716-shadow"/>
          <p:cNvSpPr/>
          <p:nvPr/>
        </p:nvSpPr>
        <p:spPr>
          <a:xfrm>
            <a:off x="914400" y="1234440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5" name="25536d06-5704-402a-ae2f-5b970a74a716"/>
          <p:cNvSpPr/>
          <p:nvPr/>
        </p:nvSpPr>
        <p:spPr>
          <a:xfrm>
            <a:off x="822960" y="1143000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You only need to wash your hands if they look or feel visibly dirty.</a:t>
            </a:r>
            <a:endParaRPr lang="en-US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9641ea20-0305-4879-8280-395cd0428587"/>
          <p:cNvSpPr/>
          <p:nvPr/>
        </p:nvSpPr>
        <p:spPr>
          <a:xfrm>
            <a:off x="2571750" y="2628900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👍 </a:t>
            </a:r>
            <a:r>
              <a:rPr lang="en-US" sz="234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</a:t>
            </a:r>
            <a:endParaRPr lang="en-US" sz="234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b1a19e1c-5953-4a09-9fa7-5e4071592a62"/>
          <p:cNvSpPr/>
          <p:nvPr/>
        </p:nvSpPr>
        <p:spPr>
          <a:xfrm>
            <a:off x="4857750" y="2628900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👎 </a:t>
            </a:r>
            <a:r>
              <a:rPr lang="en-US" sz="234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FALSE</a:t>
            </a:r>
            <a:endParaRPr lang="en-US" sz="234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1b06f14-d9d7-4f4e-ae9b-4c60391f221a"/>
          <p:cNvSpPr/>
          <p:nvPr/>
        </p:nvSpPr>
        <p:spPr>
          <a:xfrm>
            <a:off x="2571750" y="3714750"/>
            <a:ext cx="5715000" cy="4572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808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🤔 </a:t>
            </a:r>
            <a:r>
              <a:rPr lang="en-US" sz="2000" i="1" dirty="0">
                <a:solidFill>
                  <a:srgbClr val="00808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ready to explain your thinking</a:t>
            </a:r>
            <a:r>
              <a:rPr lang="en-US" sz="1620" i="1" dirty="0">
                <a:solidFill>
                  <a:srgbClr val="00808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.</a:t>
            </a:r>
            <a:endParaRPr lang="en-US" sz="1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6645433-1a49-496f-a248-9ee3236a7cba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</a:pPr>
            <a:r>
              <a:rPr lang="en-US" sz="28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Your Thinking</a:t>
            </a:r>
            <a:endParaRPr lang="en-US" sz="288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25536d06-5704-402a-ae2f-5b970a74a716-shadow"/>
          <p:cNvSpPr/>
          <p:nvPr/>
        </p:nvSpPr>
        <p:spPr>
          <a:xfrm>
            <a:off x="914400" y="1234440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5" name="25536d06-5704-402a-ae2f-5b970a74a716"/>
          <p:cNvSpPr/>
          <p:nvPr/>
        </p:nvSpPr>
        <p:spPr>
          <a:xfrm>
            <a:off x="822960" y="1143000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only need to wash your hands if they look or feel visibly dirty.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9641ea20-0305-4879-8280-395cd0428587"/>
          <p:cNvSpPr/>
          <p:nvPr/>
        </p:nvSpPr>
        <p:spPr>
          <a:xfrm>
            <a:off x="2571750" y="2628900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👍 </a:t>
            </a:r>
            <a:r>
              <a:rPr lang="en-US" sz="234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</a:t>
            </a:r>
            <a:endParaRPr lang="en-US" sz="234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b1a19e1c-5953-4a09-9fa7-5e4071592a62"/>
          <p:cNvSpPr/>
          <p:nvPr/>
        </p:nvSpPr>
        <p:spPr>
          <a:xfrm>
            <a:off x="4857750" y="2628900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2C6E49"/>
            </a:solidFill>
          </a:ln>
        </p:spPr>
        <p:txBody>
          <a:bodyPr wrap="square" lIns="91440" tIns="91440" rIns="91440" bIns="91440" rtlCol="0" anchor="ctr"/>
          <a:lstStyle/>
          <a:p>
            <a:pPr marL="0" indent="0" algn="ctr">
              <a:lnSpc>
                <a:spcPts val="280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👎 </a:t>
            </a:r>
            <a:r>
              <a:rPr lang="en-US" sz="2340" b="1" dirty="0">
                <a:solidFill>
                  <a:srgbClr val="040F0F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FALSE</a:t>
            </a:r>
            <a:endParaRPr lang="en-US" sz="2340" dirty="0"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8" name="c2250371-70e4-44e9-8afd-ae272219f00a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9" name="91f3a057-88ab-4b56-8eaa-f61b8650e459_card"/>
          <p:cNvSpPr/>
          <p:nvPr/>
        </p:nvSpPr>
        <p:spPr>
          <a:xfrm>
            <a:off x="457200" y="3657600"/>
            <a:ext cx="8229600" cy="1101852"/>
          </a:xfrm>
          <a:prstGeom prst="roundRect">
            <a:avLst>
              <a:gd name="adj" fmla="val 8299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91f3a057-88ab-4b56-8eaa-f61b8650e459_emoji"/>
          <p:cNvSpPr/>
          <p:nvPr/>
        </p:nvSpPr>
        <p:spPr>
          <a:xfrm>
            <a:off x="571500" y="380619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160" dirty="0">
                <a:solidFill>
                  <a:srgbClr val="000000"/>
                </a:solidFill>
              </a:rPr>
              <a:t>🔑</a:t>
            </a:r>
            <a:endParaRPr lang="en-US" sz="2160" dirty="0"/>
          </a:p>
        </p:txBody>
      </p:sp>
      <p:sp>
        <p:nvSpPr>
          <p:cNvPr id="11" name="91f3a057-88ab-4b56-8eaa-f61b8650e459_text"/>
          <p:cNvSpPr/>
          <p:nvPr/>
        </p:nvSpPr>
        <p:spPr>
          <a:xfrm>
            <a:off x="937260" y="3771900"/>
            <a:ext cx="7635240" cy="873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600" b="1" dirty="0">
                <a:solidFill>
                  <a:srgbClr val="0F9ED5"/>
                </a:solidFill>
                <a:ea typeface="Comic Neue" pitchFamily="34" charset="-122"/>
                <a:cs typeface="Comic Neue" pitchFamily="34" charset="-120"/>
              </a:rPr>
              <a:t>Why is that?</a:t>
            </a:r>
            <a:endParaRPr lang="en-US" sz="1600" dirty="0">
              <a:solidFill>
                <a:srgbClr val="0F9ED5"/>
              </a:solidFill>
            </a:endParaRPr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573B06"/>
                </a:solidFill>
                <a:ea typeface="Comic Neue" pitchFamily="34" charset="-122"/>
                <a:cs typeface="Comic Neue" pitchFamily="34" charset="-120"/>
              </a:rPr>
              <a:t>Harmful microorganisms are invisible, so even if your hands look clean, there may still be backing on them.</a:t>
            </a:r>
            <a:endParaRPr lang="en-US" sz="2000" dirty="0"/>
          </a:p>
        </p:txBody>
      </p:sp>
      <p:sp>
        <p:nvSpPr>
          <p:cNvPr id="12" name="32675867-68fa-4e2b-84db-8ac4ed1dba34"/>
          <p:cNvSpPr/>
          <p:nvPr/>
        </p:nvSpPr>
        <p:spPr>
          <a:xfrm>
            <a:off x="6435090" y="249174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2121862-7d78-4ae2-9654-828418f20475">
            <a:extLst>
              <a:ext uri="{FF2B5EF4-FFF2-40B4-BE49-F238E27FC236}">
                <a16:creationId xmlns:a16="http://schemas.microsoft.com/office/drawing/2014/main" id="{DA8C2F28-229F-DB80-F5BA-678F040D63C2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Washing Your Hands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705046-5552-133D-D3BA-232F815C4483}"/>
              </a:ext>
            </a:extLst>
          </p:cNvPr>
          <p:cNvSpPr txBox="1"/>
          <p:nvPr/>
        </p:nvSpPr>
        <p:spPr>
          <a:xfrm>
            <a:off x="172528" y="757701"/>
            <a:ext cx="8816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Hands can pick up microorganisms from many places, including phones, door handles, benches, raw food, your face and hair.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E1A9AA-CDAE-AB79-1DF8-3E2443921675}"/>
              </a:ext>
            </a:extLst>
          </p:cNvPr>
          <p:cNvSpPr/>
          <p:nvPr/>
        </p:nvSpPr>
        <p:spPr>
          <a:xfrm>
            <a:off x="172528" y="1690183"/>
            <a:ext cx="8685722" cy="1043467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Wash your hands thoroughly with warm water and soap for at least 20 seconds, then dry them using a clean paper towel or hand towel.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E5C7BB-8DC4-A5CA-A48F-036A5A1ED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03" y="2571751"/>
            <a:ext cx="8346147" cy="247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22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9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def5c26-2404-40f7-817a-5d5f1c141fc3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Sequence the Cleanse</a:t>
            </a:r>
          </a:p>
        </p:txBody>
      </p:sp>
      <p:sp>
        <p:nvSpPr>
          <p:cNvPr id="4" name="b9428955-83a2-4a73-8bd2-07c655fa9a42"/>
          <p:cNvSpPr/>
          <p:nvPr/>
        </p:nvSpPr>
        <p:spPr>
          <a:xfrm>
            <a:off x="285750" y="685800"/>
            <a:ext cx="8572500" cy="75111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Arrange the standard hand hygiene stages into the correct chronological order: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3ba0e2c8-8055-429e-a6b1-762d99d27d8d"/>
          <p:cNvSpPr/>
          <p:nvPr/>
        </p:nvSpPr>
        <p:spPr>
          <a:xfrm>
            <a:off x="1714499" y="1657350"/>
            <a:ext cx="6946422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Vigorously scrub palms, webs and nails for 20 seconds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6ee73ed5-c11a-42a6-9e9b-5cf5ad4e7e0a"/>
          <p:cNvSpPr/>
          <p:nvPr/>
        </p:nvSpPr>
        <p:spPr>
          <a:xfrm>
            <a:off x="1714499" y="2400300"/>
            <a:ext cx="6946421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Wet hands under clean, warm running tap water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e7a121f-2129-4136-90b8-f459dd6d2d36"/>
          <p:cNvSpPr/>
          <p:nvPr/>
        </p:nvSpPr>
        <p:spPr>
          <a:xfrm>
            <a:off x="1714499" y="3143250"/>
            <a:ext cx="6946422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Dispense liquid antibacterial soap onto the palms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38ca32ce-44db-40dd-ac19-1571727844c0"/>
          <p:cNvSpPr/>
          <p:nvPr/>
        </p:nvSpPr>
        <p:spPr>
          <a:xfrm>
            <a:off x="1714499" y="3886200"/>
            <a:ext cx="6946421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Rinse lather away completely and dry using single-use paper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A27CE83-99C0-07E4-FFAD-FA81B8708E97}"/>
              </a:ext>
            </a:extLst>
          </p:cNvPr>
          <p:cNvSpPr/>
          <p:nvPr/>
        </p:nvSpPr>
        <p:spPr>
          <a:xfrm>
            <a:off x="1000664" y="1671821"/>
            <a:ext cx="584440" cy="5078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Multiplication Sign 9">
            <a:extLst>
              <a:ext uri="{FF2B5EF4-FFF2-40B4-BE49-F238E27FC236}">
                <a16:creationId xmlns:a16="http://schemas.microsoft.com/office/drawing/2014/main" id="{C14C672B-1D19-A22E-0DBD-9B07D54E35E4}"/>
              </a:ext>
            </a:extLst>
          </p:cNvPr>
          <p:cNvSpPr/>
          <p:nvPr/>
        </p:nvSpPr>
        <p:spPr>
          <a:xfrm>
            <a:off x="914400" y="2274570"/>
            <a:ext cx="756968" cy="85684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Heart 10">
            <a:extLst>
              <a:ext uri="{FF2B5EF4-FFF2-40B4-BE49-F238E27FC236}">
                <a16:creationId xmlns:a16="http://schemas.microsoft.com/office/drawing/2014/main" id="{16B44AE7-0479-6433-4870-3A832580F931}"/>
              </a:ext>
            </a:extLst>
          </p:cNvPr>
          <p:cNvSpPr/>
          <p:nvPr/>
        </p:nvSpPr>
        <p:spPr>
          <a:xfrm>
            <a:off x="1000664" y="3131410"/>
            <a:ext cx="584440" cy="6172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7E70E686-FD21-638F-00BF-63E0B435A86E}"/>
              </a:ext>
            </a:extLst>
          </p:cNvPr>
          <p:cNvSpPr/>
          <p:nvPr/>
        </p:nvSpPr>
        <p:spPr>
          <a:xfrm>
            <a:off x="914400" y="3886200"/>
            <a:ext cx="670704" cy="61722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9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8def5c26-2404-40f7-817a-5d5f1c141fc3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Sequence the Cleanse</a:t>
            </a:r>
          </a:p>
        </p:txBody>
      </p:sp>
      <p:sp>
        <p:nvSpPr>
          <p:cNvPr id="4" name="b9428955-83a2-4a73-8bd2-07c655fa9a42"/>
          <p:cNvSpPr/>
          <p:nvPr/>
        </p:nvSpPr>
        <p:spPr>
          <a:xfrm>
            <a:off x="285750" y="685800"/>
            <a:ext cx="8572500" cy="37947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Arrange the standard hand hygiene stages into the correct chronological order</a:t>
            </a:r>
            <a:r>
              <a:rPr lang="en-US" sz="162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16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3ba0e2c8-8055-429e-a6b1-762d99d27d8d"/>
          <p:cNvSpPr/>
          <p:nvPr/>
        </p:nvSpPr>
        <p:spPr>
          <a:xfrm>
            <a:off x="1714499" y="3143250"/>
            <a:ext cx="6989553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Vigorously scrub palms, webs and nails for 20 seconds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6ee73ed5-c11a-42a6-9e9b-5cf5ad4e7e0a"/>
          <p:cNvSpPr/>
          <p:nvPr/>
        </p:nvSpPr>
        <p:spPr>
          <a:xfrm>
            <a:off x="1714500" y="1657350"/>
            <a:ext cx="6989553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Wet hands under clean, warm running tap water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ee7a121f-2129-4136-90b8-f459dd6d2d36"/>
          <p:cNvSpPr/>
          <p:nvPr/>
        </p:nvSpPr>
        <p:spPr>
          <a:xfrm>
            <a:off x="1714500" y="2400300"/>
            <a:ext cx="6989552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Dispense liquid antibacterial soap onto the palms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38ca32ce-44db-40dd-ac19-1571727844c0"/>
          <p:cNvSpPr/>
          <p:nvPr/>
        </p:nvSpPr>
        <p:spPr>
          <a:xfrm>
            <a:off x="1714499" y="3886200"/>
            <a:ext cx="6989553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Rinse lather away completely and dry using single-use paper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d72c3170-ecf1-4d6c-8b4f-fbdf6132f4ef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1E5C00-48FA-99E4-6847-0A5C2863DF8C}"/>
              </a:ext>
            </a:extLst>
          </p:cNvPr>
          <p:cNvSpPr/>
          <p:nvPr/>
        </p:nvSpPr>
        <p:spPr>
          <a:xfrm>
            <a:off x="1034091" y="3197920"/>
            <a:ext cx="584440" cy="5078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Multiplication Sign 16">
            <a:extLst>
              <a:ext uri="{FF2B5EF4-FFF2-40B4-BE49-F238E27FC236}">
                <a16:creationId xmlns:a16="http://schemas.microsoft.com/office/drawing/2014/main" id="{B4B3D80B-CE1F-4C4F-510C-991FD8652202}"/>
              </a:ext>
            </a:extLst>
          </p:cNvPr>
          <p:cNvSpPr/>
          <p:nvPr/>
        </p:nvSpPr>
        <p:spPr>
          <a:xfrm>
            <a:off x="947827" y="1527028"/>
            <a:ext cx="756968" cy="85684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Heart 18">
            <a:extLst>
              <a:ext uri="{FF2B5EF4-FFF2-40B4-BE49-F238E27FC236}">
                <a16:creationId xmlns:a16="http://schemas.microsoft.com/office/drawing/2014/main" id="{E839DDD1-216E-62FE-F6ED-03EF2CCAAEDB}"/>
              </a:ext>
            </a:extLst>
          </p:cNvPr>
          <p:cNvSpPr/>
          <p:nvPr/>
        </p:nvSpPr>
        <p:spPr>
          <a:xfrm>
            <a:off x="1034091" y="2451023"/>
            <a:ext cx="584440" cy="617220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F7DA413B-87BB-EABA-FF60-0A1E9B4032F6}"/>
              </a:ext>
            </a:extLst>
          </p:cNvPr>
          <p:cNvSpPr/>
          <p:nvPr/>
        </p:nvSpPr>
        <p:spPr>
          <a:xfrm>
            <a:off x="990959" y="3840480"/>
            <a:ext cx="670704" cy="61722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2121862-7d78-4ae2-9654-828418f20475">
            <a:extLst>
              <a:ext uri="{FF2B5EF4-FFF2-40B4-BE49-F238E27FC236}">
                <a16:creationId xmlns:a16="http://schemas.microsoft.com/office/drawing/2014/main" id="{BB52699F-0898-4EE4-6E07-13E53022A446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Wash your Hands BEFORE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7E19F6-9C95-0125-2589-564F79F1E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32" y="1702897"/>
            <a:ext cx="7737894" cy="31932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0375BD-684A-DE3A-2F06-00A84A3967D1}"/>
              </a:ext>
            </a:extLst>
          </p:cNvPr>
          <p:cNvSpPr txBox="1"/>
          <p:nvPr/>
        </p:nvSpPr>
        <p:spPr>
          <a:xfrm>
            <a:off x="172528" y="757701"/>
            <a:ext cx="8816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Wash your hands </a:t>
            </a:r>
            <a:r>
              <a:rPr lang="en-AU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BEFORE</a:t>
            </a:r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you start cooking foods or touch ready-to-eat foods. </a:t>
            </a:r>
          </a:p>
        </p:txBody>
      </p:sp>
    </p:spTree>
    <p:extLst>
      <p:ext uri="{BB962C8B-B14F-4D97-AF65-F5344CB8AC3E}">
        <p14:creationId xmlns:p14="http://schemas.microsoft.com/office/powerpoint/2010/main" val="41067551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897F1-EF81-EE12-8FD8-F6C3891B8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2121862-7d78-4ae2-9654-828418f20475">
            <a:extLst>
              <a:ext uri="{FF2B5EF4-FFF2-40B4-BE49-F238E27FC236}">
                <a16:creationId xmlns:a16="http://schemas.microsoft.com/office/drawing/2014/main" id="{9F60FA43-BC30-956F-E675-D08D92534AEA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ea typeface="Comic Neue" pitchFamily="34" charset="-122"/>
                <a:cs typeface="Comic Neue" pitchFamily="34" charset="-120"/>
              </a:rPr>
              <a:t>Wash </a:t>
            </a:r>
            <a:r>
              <a:rPr lang="en-US" sz="3200" b="1" dirty="0">
                <a:solidFill>
                  <a:srgbClr val="0F9ED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en-US" sz="3200" b="1" dirty="0">
                <a:solidFill>
                  <a:srgbClr val="0F9ED5"/>
                </a:solidFill>
                <a:ea typeface="Comic Neue" pitchFamily="34" charset="-122"/>
                <a:cs typeface="Comic Neue" pitchFamily="34" charset="-120"/>
              </a:rPr>
              <a:t> Hands AFTER</a:t>
            </a:r>
            <a:endParaRPr lang="en-US" sz="3200" b="1" dirty="0">
              <a:solidFill>
                <a:srgbClr val="0F9ED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AA2135-CB79-292B-CA5D-9FD1ED18E282}"/>
              </a:ext>
            </a:extLst>
          </p:cNvPr>
          <p:cNvSpPr txBox="1"/>
          <p:nvPr/>
        </p:nvSpPr>
        <p:spPr>
          <a:xfrm>
            <a:off x="172528" y="757701"/>
            <a:ext cx="8816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Wash your hands </a:t>
            </a:r>
            <a:r>
              <a:rPr lang="en-AU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AFTER</a:t>
            </a:r>
            <a:r>
              <a:rPr lang="en-AU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activities that may transfer microorganisms to food.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2F1FC7-894E-D0D9-A8D6-DE086392F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17" y="1527142"/>
            <a:ext cx="8047366" cy="36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463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2121862-7d78-4ae2-9654-828418f20475">
            <a:extLst>
              <a:ext uri="{FF2B5EF4-FFF2-40B4-BE49-F238E27FC236}">
                <a16:creationId xmlns:a16="http://schemas.microsoft.com/office/drawing/2014/main" id="{AF46EE23-DE82-F2CC-0CFF-1AD189D9ABB6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Coughing</a:t>
            </a:r>
            <a:r>
              <a:rPr lang="en-US" sz="3200" b="1" dirty="0">
                <a:solidFill>
                  <a:srgbClr val="0F9ED5"/>
                </a:solidFill>
                <a:ea typeface="Comic Neue" pitchFamily="34" charset="-122"/>
                <a:cs typeface="Comic Neue" pitchFamily="34" charset="-120"/>
              </a:rPr>
              <a:t> and Sneezing Safely</a:t>
            </a:r>
            <a:endParaRPr lang="en-US" sz="3200" b="1" dirty="0">
              <a:solidFill>
                <a:srgbClr val="0F9ED5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E3FDF3-A7BB-B204-38A5-D44F621B263D}"/>
              </a:ext>
            </a:extLst>
          </p:cNvPr>
          <p:cNvSpPr txBox="1"/>
          <p:nvPr/>
        </p:nvSpPr>
        <p:spPr>
          <a:xfrm>
            <a:off x="172528" y="757701"/>
            <a:ext cx="8685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latin typeface="Comic Neue" panose="020B0604020202020204" charset="0"/>
              </a:rPr>
              <a:t>Never </a:t>
            </a: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cough</a:t>
            </a:r>
            <a:r>
              <a:rPr lang="en-AU" sz="2000" dirty="0">
                <a:latin typeface="Comic Neue" panose="020B0604020202020204" charset="0"/>
              </a:rPr>
              <a:t> or sneeze over food, equipment or other people.</a:t>
            </a:r>
          </a:p>
          <a:p>
            <a:endParaRPr lang="en-AU" sz="2000" dirty="0">
              <a:latin typeface="Comic Neue" panose="020B0604020202020204" charset="0"/>
            </a:endParaRPr>
          </a:p>
          <a:p>
            <a:r>
              <a:rPr lang="en-AU" sz="2000" dirty="0">
                <a:latin typeface="Comic Neue" panose="020B0604020202020204" charset="0"/>
              </a:rPr>
              <a:t>If you need to cough or sneeze: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E521E2-9831-DFE0-6DAD-265F80953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815592"/>
            <a:ext cx="8572500" cy="310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07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1BF3C-5E07-320F-E740-1E3A3A3B4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2121862-7d78-4ae2-9654-828418f20475">
            <a:extLst>
              <a:ext uri="{FF2B5EF4-FFF2-40B4-BE49-F238E27FC236}">
                <a16:creationId xmlns:a16="http://schemas.microsoft.com/office/drawing/2014/main" id="{EBACCBAF-AE2F-C686-D50F-B6F9B8398BAB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Keeping</a:t>
            </a:r>
            <a:r>
              <a:rPr lang="en-US" sz="3200" b="1" dirty="0">
                <a:solidFill>
                  <a:srgbClr val="0F9ED5"/>
                </a:solidFill>
                <a:ea typeface="Comic Neue" pitchFamily="34" charset="-122"/>
                <a:cs typeface="Comic Neue" pitchFamily="34" charset="-120"/>
              </a:rPr>
              <a:t> Yourself Kitchen Ready</a:t>
            </a:r>
            <a:endParaRPr lang="en-US" sz="3200" b="1" dirty="0">
              <a:solidFill>
                <a:srgbClr val="0F9ED5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3A205C-D445-6198-C49B-56F126CCD03A}"/>
              </a:ext>
            </a:extLst>
          </p:cNvPr>
          <p:cNvSpPr txBox="1"/>
          <p:nvPr/>
        </p:nvSpPr>
        <p:spPr>
          <a:xfrm>
            <a:off x="172528" y="757701"/>
            <a:ext cx="8685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latin typeface="Comic Neue" panose="020B0604020202020204" charset="0"/>
              </a:rPr>
              <a:t>Get </a:t>
            </a:r>
            <a:r>
              <a:rPr lang="en-AU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Ready</a:t>
            </a:r>
            <a:r>
              <a:rPr lang="en-AU" sz="2000" b="1" dirty="0">
                <a:latin typeface="Comic Neue" panose="020B0604020202020204" charset="0"/>
              </a:rPr>
              <a:t> Before You Start Cooking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BC671B-6D4E-8AA1-3DE8-E4FBCD1ADB4E}"/>
              </a:ext>
            </a:extLst>
          </p:cNvPr>
          <p:cNvSpPr/>
          <p:nvPr/>
        </p:nvSpPr>
        <p:spPr>
          <a:xfrm>
            <a:off x="285750" y="4368546"/>
            <a:ext cx="8685722" cy="603504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>
                <a:solidFill>
                  <a:schemeClr val="tx1"/>
                </a:solidFill>
              </a:rPr>
              <a:t>This keeps hair and clothing away from food and equipment.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E51AF8-3A7E-49CA-BE05-855410728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1217513"/>
            <a:ext cx="8572500" cy="290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29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47EB4-D1C2-9CFD-25AC-6751555D9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4E099A-A900-EC95-E033-4D6FDBC35A53}"/>
              </a:ext>
            </a:extLst>
          </p:cNvPr>
          <p:cNvSpPr txBox="1"/>
          <p:nvPr/>
        </p:nvSpPr>
        <p:spPr>
          <a:xfrm>
            <a:off x="172528" y="757701"/>
            <a:ext cx="8685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latin typeface="Comic Neue" panose="020B0604020202020204" charset="0"/>
              </a:rPr>
              <a:t>Keep dirt, </a:t>
            </a:r>
            <a:r>
              <a:rPr lang="en-AU" sz="2000" b="1" dirty="0"/>
              <a:t>bacteria</a:t>
            </a:r>
            <a:r>
              <a:rPr lang="en-AU" sz="2000" b="1" dirty="0">
                <a:latin typeface="Comic Neue" panose="020B0604020202020204" charset="0"/>
              </a:rPr>
              <a:t> and loose items out of food.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5B3DA2-7CC2-BC63-DE2B-19E53765DC9F}"/>
              </a:ext>
            </a:extLst>
          </p:cNvPr>
          <p:cNvSpPr/>
          <p:nvPr/>
        </p:nvSpPr>
        <p:spPr>
          <a:xfrm>
            <a:off x="285750" y="4368546"/>
            <a:ext cx="8685722" cy="603504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Jewellery can trap bacteria and make handwashing less effective.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58D942-F265-8A1B-1855-BEBAE9E01E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5114" y="1217513"/>
            <a:ext cx="8113772" cy="2901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30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6E290-F782-871C-EBDE-553DE7F28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A4B369-A8B6-008E-68C3-245D862FD147}"/>
              </a:ext>
            </a:extLst>
          </p:cNvPr>
          <p:cNvSpPr txBox="1"/>
          <p:nvPr/>
        </p:nvSpPr>
        <p:spPr>
          <a:xfrm>
            <a:off x="172528" y="757701"/>
            <a:ext cx="8685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Clean, short nails help keep food safe.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63B97CB-0468-F67C-BDFC-7E8DEDC60490}"/>
              </a:ext>
            </a:extLst>
          </p:cNvPr>
          <p:cNvSpPr/>
          <p:nvPr/>
        </p:nvSpPr>
        <p:spPr>
          <a:xfrm>
            <a:off x="285750" y="4368546"/>
            <a:ext cx="8685722" cy="603504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Dirt and bacteria can collect under long, fake or painted nails.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D4E05-7D9F-2AA3-32D0-C8807768E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5114" y="1331552"/>
            <a:ext cx="8113772" cy="267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98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9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me-logo-19" descr="/home/forge/chalkie-production-workers-3/releases/76985063/backend/storage/app/render-specs/16406fdc-e5ac-434e-ad20-26a24eb2b56a/img_09fbd8ff1700017b7fa59d92511509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800" y="4559300"/>
            <a:ext cx="457200" cy="457200"/>
          </a:xfrm>
          <a:prstGeom prst="rect">
            <a:avLst/>
          </a:prstGeom>
        </p:spPr>
      </p:pic>
      <p:sp>
        <p:nvSpPr>
          <p:cNvPr id="3" name="7e3b718b-6446-4957-b9ca-b17f901bd84f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Your Thinking</a:t>
            </a:r>
          </a:p>
        </p:txBody>
      </p:sp>
      <p:sp>
        <p:nvSpPr>
          <p:cNvPr id="4" name="9158da07-fe47-481f-8fb4-a4f2956d2175"/>
          <p:cNvSpPr/>
          <p:nvPr/>
        </p:nvSpPr>
        <p:spPr>
          <a:xfrm>
            <a:off x="285750" y="68580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of the following attire practices are correct for food preparation? (Select all that apply):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3b6e5394-be18-48c8-9179-f93845a9f4cc"/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8f8eac1-70fb-4f74-9420-9525a075aa98"/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Tying long hair securely back behind the neck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7eb5718-da97-4218-a4a1-aced8a61cac5"/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52b5750b-2ca4-4b52-b669-f7e497b338e5"/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Leaving synthetic cardigan sleeves loose and unrolled near heat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b56adbc1-afed-48d5-89b0-c656262aebe5"/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54670bdc-2ec8-4b1d-ac78-b4a0190593a3"/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Wearing sturdy closed-toe shoes to prevent burns and crush injuries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18c2416d-806a-4f32-b3c0-5a0d89b51f88"/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293d9b8-6785-4da2-8831-a8da22a59fa9"/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Wearing decorative rings and watches while kneading dough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9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e3b718b-6446-4957-b9ca-b17f901bd84f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Your Thinking</a:t>
            </a:r>
          </a:p>
        </p:txBody>
      </p:sp>
      <p:sp>
        <p:nvSpPr>
          <p:cNvPr id="4" name="9158da07-fe47-481f-8fb4-a4f2956d2175"/>
          <p:cNvSpPr/>
          <p:nvPr/>
        </p:nvSpPr>
        <p:spPr>
          <a:xfrm>
            <a:off x="285750" y="68580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of the following attire practices are correct for food preparation? (Select all that apply):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3b6e5394-be18-48c8-9179-f93845a9f4cc"/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8f8eac1-70fb-4f74-9420-9525a075aa98"/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Tying long hair securely back behind the neck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7eb5718-da97-4218-a4a1-aced8a61cac5"/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52b5750b-2ca4-4b52-b669-f7e497b338e5"/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Leaving synthetic cardigan sleeves loose and unrolled near heat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b56adbc1-afed-48d5-89b0-c656262aebe5"/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54670bdc-2ec8-4b1d-ac78-b4a0190593a3"/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Wearing sturdy closed-toe shoes to prevent burns and crush injuries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18c2416d-806a-4f32-b3c0-5a0d89b51f88"/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293d9b8-6785-4da2-8831-a8da22a59fa9"/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Wearing decorative rings and watches while kneading dough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2b0ee748-ea0f-428a-8813-74252fffe9c3"/>
          <p:cNvSpPr/>
          <p:nvPr/>
        </p:nvSpPr>
        <p:spPr>
          <a:xfrm>
            <a:off x="8426067" y="198882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14" name="b0c80e82-dfcf-408f-b906-ffa81c6c4110"/>
          <p:cNvSpPr/>
          <p:nvPr/>
        </p:nvSpPr>
        <p:spPr>
          <a:xfrm>
            <a:off x="8721090" y="152019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✓</a:t>
            </a:r>
            <a:endParaRPr lang="en-US" sz="1170" dirty="0"/>
          </a:p>
        </p:txBody>
      </p:sp>
      <p:sp>
        <p:nvSpPr>
          <p:cNvPr id="15" name="a3a32637-1906-4cbf-bf92-99e6bd79480d"/>
          <p:cNvSpPr/>
          <p:nvPr/>
        </p:nvSpPr>
        <p:spPr>
          <a:xfrm>
            <a:off x="8721090" y="323469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BFBF8-02DF-69B3-ACC8-F7CDE6634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2121862-7d78-4ae2-9654-828418f20475">
            <a:extLst>
              <a:ext uri="{FF2B5EF4-FFF2-40B4-BE49-F238E27FC236}">
                <a16:creationId xmlns:a16="http://schemas.microsoft.com/office/drawing/2014/main" id="{715515F3-BE43-03F5-0EF4-4E5379CCCE56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Cuts</a:t>
            </a:r>
            <a:r>
              <a:rPr lang="en-US" sz="3200" b="1" dirty="0">
                <a:solidFill>
                  <a:srgbClr val="0F9ED5"/>
                </a:solidFill>
                <a:ea typeface="Comic Neue" pitchFamily="34" charset="-122"/>
                <a:cs typeface="Comic Neue" pitchFamily="34" charset="-120"/>
              </a:rPr>
              <a:t>, Illness and Safe Food Handling</a:t>
            </a:r>
            <a:endParaRPr lang="en-US" sz="3200" b="1" dirty="0">
              <a:solidFill>
                <a:srgbClr val="0F9ED5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01AC17-B210-638B-3B29-7F683434D7DB}"/>
              </a:ext>
            </a:extLst>
          </p:cNvPr>
          <p:cNvSpPr txBox="1"/>
          <p:nvPr/>
        </p:nvSpPr>
        <p:spPr>
          <a:xfrm>
            <a:off x="172528" y="669940"/>
            <a:ext cx="8685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latin typeface="Comic Neue" panose="020B0604020202020204" charset="0"/>
              </a:rPr>
              <a:t>Small </a:t>
            </a:r>
            <a:r>
              <a:rPr lang="en-AU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actions</a:t>
            </a:r>
            <a:r>
              <a:rPr lang="en-AU" sz="2000" b="1" dirty="0">
                <a:latin typeface="Comic Neue" panose="020B0604020202020204" charset="0"/>
              </a:rPr>
              <a:t> protect the people who eat the food you prepare.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796B83E-36CF-89C9-68AF-66CD1CC78878}"/>
              </a:ext>
            </a:extLst>
          </p:cNvPr>
          <p:cNvSpPr/>
          <p:nvPr/>
        </p:nvSpPr>
        <p:spPr>
          <a:xfrm>
            <a:off x="285750" y="4368546"/>
            <a:ext cx="8685722" cy="603504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Clean hands, clean clothing and safe habits prevent food borne illness.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513ACA-ADB1-FFDE-3AC4-F23364F0B9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69" y="1157811"/>
            <a:ext cx="7574531" cy="312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76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825B3-85A0-8776-89D5-20FCBD38C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2121862-7d78-4ae2-9654-828418f20475">
            <a:extLst>
              <a:ext uri="{FF2B5EF4-FFF2-40B4-BE49-F238E27FC236}">
                <a16:creationId xmlns:a16="http://schemas.microsoft.com/office/drawing/2014/main" id="{1A14AABB-6FA6-2B7F-C5D5-B2AC2A150DB5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Cleaning up in the Kitchen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1ECD2B-616A-5CB6-00F3-AAFFC22CE050}"/>
              </a:ext>
            </a:extLst>
          </p:cNvPr>
          <p:cNvSpPr txBox="1"/>
          <p:nvPr/>
        </p:nvSpPr>
        <p:spPr>
          <a:xfrm>
            <a:off x="172528" y="669940"/>
            <a:ext cx="8685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/>
              <a:t>Wash, dry and put away </a:t>
            </a:r>
            <a:r>
              <a:rPr lang="en-AU" sz="2000" b="1" dirty="0">
                <a:ea typeface="Calibri" panose="020F0502020204030204" pitchFamily="34" charset="0"/>
                <a:cs typeface="Calibri" panose="020F0502020204030204" pitchFamily="34" charset="0"/>
              </a:rPr>
              <a:t>every</a:t>
            </a:r>
            <a:r>
              <a:rPr lang="en-AU" sz="2000" b="1" dirty="0"/>
              <a:t> item.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CB44974-E2F4-C095-CF70-DE94B243023C}"/>
              </a:ext>
            </a:extLst>
          </p:cNvPr>
          <p:cNvSpPr/>
          <p:nvPr/>
        </p:nvSpPr>
        <p:spPr>
          <a:xfrm>
            <a:off x="285750" y="4192438"/>
            <a:ext cx="8685722" cy="779612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>
                <a:solidFill>
                  <a:schemeClr val="tx1"/>
                </a:solidFill>
              </a:rPr>
              <a:t>A  dishcloth </a:t>
            </a:r>
            <a:r>
              <a:rPr lang="en-AU" sz="20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washes</a:t>
            </a:r>
            <a:r>
              <a:rPr lang="en-AU" sz="2000" dirty="0">
                <a:solidFill>
                  <a:schemeClr val="tx1"/>
                </a:solidFill>
              </a:rPr>
              <a:t> dishes and benches. A tea towel dries utensils and equipment.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6CCCCA-9698-1687-62F3-55B75E6F7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961" y="1182630"/>
            <a:ext cx="7633299" cy="289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377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9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21b6a46-15da-4a08-9f83-d1929d4f6303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ea typeface="Comic Neue" pitchFamily="34" charset="-122"/>
                <a:cs typeface="Comic Neue" pitchFamily="34" charset="-120"/>
              </a:rPr>
              <a:t>Check Your </a:t>
            </a:r>
            <a:r>
              <a:rPr lang="en-US" sz="3200" b="1" dirty="0">
                <a:solidFill>
                  <a:srgbClr val="0F9ED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Knowledge</a:t>
            </a:r>
          </a:p>
        </p:txBody>
      </p:sp>
      <p:sp>
        <p:nvSpPr>
          <p:cNvPr id="4" name="152b2a59-f8f5-4091-af1c-7e79be774f32"/>
          <p:cNvSpPr/>
          <p:nvPr/>
        </p:nvSpPr>
        <p:spPr>
          <a:xfrm>
            <a:off x="285750" y="685800"/>
            <a:ext cx="8572500" cy="37947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item should be washed first when cleaning up your kitchen workstation?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f86d9fa-7f2a-4f54-90fc-afb1d82e974e"/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45c8e07-5b00-478a-95be-c2fba3e0d8c1"/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Oily baking sheets and roasting trays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3178e60-1ce4-4507-bfa1-62f9ec362af0"/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86863df0-5c9e-4274-ad7b-e18abcd42af9"/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Mixing bowls used for sticky dough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bf551e55-d2e6-4677-986f-83a1c885ede1"/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b2beff0-2a8d-419a-80ea-838fc932bdb1"/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Glass tumblers and measuring cups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434e9b3f-d738-490d-a59e-323eb5beef65"/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0542f403-70ed-43f6-9671-487f1c444b0f"/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Greasy saucepans and frying pans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D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A86B11-D2A3-C847-9AEE-D86ADBACE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21b6a46-15da-4a08-9f83-d1929d4f6303">
            <a:extLst>
              <a:ext uri="{FF2B5EF4-FFF2-40B4-BE49-F238E27FC236}">
                <a16:creationId xmlns:a16="http://schemas.microsoft.com/office/drawing/2014/main" id="{C2D3E07F-AF85-03BE-F616-7963A696AD3E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ea typeface="Comic Neue" pitchFamily="34" charset="-122"/>
                <a:cs typeface="Comic Neue" pitchFamily="34" charset="-120"/>
              </a:rPr>
              <a:t>Check Your </a:t>
            </a:r>
            <a:r>
              <a:rPr lang="en-US" sz="3200" b="1" dirty="0">
                <a:solidFill>
                  <a:srgbClr val="0F9ED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Knowledge</a:t>
            </a:r>
          </a:p>
        </p:txBody>
      </p:sp>
      <p:sp>
        <p:nvSpPr>
          <p:cNvPr id="4" name="152b2a59-f8f5-4091-af1c-7e79be774f32">
            <a:extLst>
              <a:ext uri="{FF2B5EF4-FFF2-40B4-BE49-F238E27FC236}">
                <a16:creationId xmlns:a16="http://schemas.microsoft.com/office/drawing/2014/main" id="{4EDE8711-43D5-B259-5C18-847DC9E24AD3}"/>
              </a:ext>
            </a:extLst>
          </p:cNvPr>
          <p:cNvSpPr/>
          <p:nvPr/>
        </p:nvSpPr>
        <p:spPr>
          <a:xfrm>
            <a:off x="285750" y="685800"/>
            <a:ext cx="8572500" cy="37947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item should be washed first when cleaning up your kitchen workstation?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af86d9fa-7f2a-4f54-90fc-afb1d82e974e">
            <a:extLst>
              <a:ext uri="{FF2B5EF4-FFF2-40B4-BE49-F238E27FC236}">
                <a16:creationId xmlns:a16="http://schemas.microsoft.com/office/drawing/2014/main" id="{0CB11EDB-8259-6932-EF7D-56DAFE5DA318}"/>
              </a:ext>
            </a:extLst>
          </p:cNvPr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45c8e07-5b00-478a-95be-c2fba3e0d8c1">
            <a:extLst>
              <a:ext uri="{FF2B5EF4-FFF2-40B4-BE49-F238E27FC236}">
                <a16:creationId xmlns:a16="http://schemas.microsoft.com/office/drawing/2014/main" id="{F9DB1F36-F224-7FDF-0FAA-2A564DA593CD}"/>
              </a:ext>
            </a:extLst>
          </p:cNvPr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Oily baking sheets and roasting trays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3178e60-1ce4-4507-bfa1-62f9ec362af0">
            <a:extLst>
              <a:ext uri="{FF2B5EF4-FFF2-40B4-BE49-F238E27FC236}">
                <a16:creationId xmlns:a16="http://schemas.microsoft.com/office/drawing/2014/main" id="{BAD6ED91-ECEB-2E27-3858-5611D32A0A51}"/>
              </a:ext>
            </a:extLst>
          </p:cNvPr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86863df0-5c9e-4274-ad7b-e18abcd42af9">
            <a:extLst>
              <a:ext uri="{FF2B5EF4-FFF2-40B4-BE49-F238E27FC236}">
                <a16:creationId xmlns:a16="http://schemas.microsoft.com/office/drawing/2014/main" id="{E3B9F820-2661-A351-1E6E-B886BEEE5CAF}"/>
              </a:ext>
            </a:extLst>
          </p:cNvPr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Mixing bowls used for sticky dough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bf551e55-d2e6-4677-986f-83a1c885ede1">
            <a:extLst>
              <a:ext uri="{FF2B5EF4-FFF2-40B4-BE49-F238E27FC236}">
                <a16:creationId xmlns:a16="http://schemas.microsoft.com/office/drawing/2014/main" id="{D560D437-6424-0296-5175-D6997FCE4737}"/>
              </a:ext>
            </a:extLst>
          </p:cNvPr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b2beff0-2a8d-419a-80ea-838fc932bdb1">
            <a:extLst>
              <a:ext uri="{FF2B5EF4-FFF2-40B4-BE49-F238E27FC236}">
                <a16:creationId xmlns:a16="http://schemas.microsoft.com/office/drawing/2014/main" id="{F8DE4469-1BD8-C3C8-DFAE-521670E5F70C}"/>
              </a:ext>
            </a:extLst>
          </p:cNvPr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Glass tumblers and measuring cups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434e9b3f-d738-490d-a59e-323eb5beef65">
            <a:extLst>
              <a:ext uri="{FF2B5EF4-FFF2-40B4-BE49-F238E27FC236}">
                <a16:creationId xmlns:a16="http://schemas.microsoft.com/office/drawing/2014/main" id="{84129A09-F317-3049-D4E3-705767D559D5}"/>
              </a:ext>
            </a:extLst>
          </p:cNvPr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0542f403-70ed-43f6-9671-487f1c444b0f">
            <a:extLst>
              <a:ext uri="{FF2B5EF4-FFF2-40B4-BE49-F238E27FC236}">
                <a16:creationId xmlns:a16="http://schemas.microsoft.com/office/drawing/2014/main" id="{7C5DF1D2-58FA-798E-63EE-CE953E1FD1E4}"/>
              </a:ext>
            </a:extLst>
          </p:cNvPr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Greasy saucepans and frying pans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825115f-6ece-43a0-b855-411e108d197f">
            <a:extLst>
              <a:ext uri="{FF2B5EF4-FFF2-40B4-BE49-F238E27FC236}">
                <a16:creationId xmlns:a16="http://schemas.microsoft.com/office/drawing/2014/main" id="{179F12ED-4921-69A4-7952-DDDE37C34586}"/>
              </a:ext>
            </a:extLst>
          </p:cNvPr>
          <p:cNvSpPr/>
          <p:nvPr/>
        </p:nvSpPr>
        <p:spPr>
          <a:xfrm>
            <a:off x="8044180" y="342900"/>
            <a:ext cx="871220" cy="934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18" name="c825115f-6ece-43a0-b855-411e108d197f">
            <a:extLst>
              <a:ext uri="{FF2B5EF4-FFF2-40B4-BE49-F238E27FC236}">
                <a16:creationId xmlns:a16="http://schemas.microsoft.com/office/drawing/2014/main" id="{BE22D966-10A6-13B8-CABF-2C60ED6E4366}"/>
              </a:ext>
            </a:extLst>
          </p:cNvPr>
          <p:cNvSpPr/>
          <p:nvPr/>
        </p:nvSpPr>
        <p:spPr>
          <a:xfrm>
            <a:off x="7987030" y="3247390"/>
            <a:ext cx="871220" cy="934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00764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66A22-73ED-5AFD-F997-04A0325C2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2121862-7d78-4ae2-9654-828418f20475">
            <a:extLst>
              <a:ext uri="{FF2B5EF4-FFF2-40B4-BE49-F238E27FC236}">
                <a16:creationId xmlns:a16="http://schemas.microsoft.com/office/drawing/2014/main" id="{FC1F344C-326C-7ECA-1718-CECE7D7A592E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Leave the Kitchen Ready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EDDA46-9528-A91E-3433-8069F720C14E}"/>
              </a:ext>
            </a:extLst>
          </p:cNvPr>
          <p:cNvSpPr txBox="1"/>
          <p:nvPr/>
        </p:nvSpPr>
        <p:spPr>
          <a:xfrm>
            <a:off x="172528" y="669940"/>
            <a:ext cx="8685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latin typeface="Comic Neue" panose="020B0604020202020204" charset="0"/>
              </a:rPr>
              <a:t>The next </a:t>
            </a:r>
            <a:r>
              <a:rPr lang="en-AU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</a:t>
            </a:r>
            <a:r>
              <a:rPr lang="en-AU" sz="2000" b="1" dirty="0">
                <a:latin typeface="Comic Neue" panose="020B0604020202020204" charset="0"/>
              </a:rPr>
              <a:t> should find a clean, dry and safe kitchen.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91BF87-CA47-3763-5BF1-8580B05669DB}"/>
              </a:ext>
            </a:extLst>
          </p:cNvPr>
          <p:cNvSpPr/>
          <p:nvPr/>
        </p:nvSpPr>
        <p:spPr>
          <a:xfrm>
            <a:off x="285750" y="4192438"/>
            <a:ext cx="8685722" cy="779612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wet or dirty sink can attract pests such as ants, cockroaches, flies and mice.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048F90-761A-2BC4-B316-052B72295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86" y="991162"/>
            <a:ext cx="7396605" cy="31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94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2E305-0537-0F8E-B8E3-D78A47D71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e3b718b-6446-4957-b9ca-b17f901bd84f">
            <a:extLst>
              <a:ext uri="{FF2B5EF4-FFF2-40B4-BE49-F238E27FC236}">
                <a16:creationId xmlns:a16="http://schemas.microsoft.com/office/drawing/2014/main" id="{E80AA8ED-AFC7-1C48-74F7-9DCE71420D29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 Your Thinking</a:t>
            </a:r>
          </a:p>
        </p:txBody>
      </p:sp>
      <p:sp>
        <p:nvSpPr>
          <p:cNvPr id="4" name="9158da07-fe47-481f-8fb4-a4f2956d2175">
            <a:extLst>
              <a:ext uri="{FF2B5EF4-FFF2-40B4-BE49-F238E27FC236}">
                <a16:creationId xmlns:a16="http://schemas.microsoft.com/office/drawing/2014/main" id="{8FD94988-57E8-B74D-8928-225FCECC0E90}"/>
              </a:ext>
            </a:extLst>
          </p:cNvPr>
          <p:cNvSpPr/>
          <p:nvPr/>
        </p:nvSpPr>
        <p:spPr>
          <a:xfrm>
            <a:off x="285750" y="818086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</a:pPr>
            <a:r>
              <a:rPr lang="en-AU" sz="2000" dirty="0"/>
              <a:t>Write </a:t>
            </a:r>
            <a:r>
              <a:rPr lang="en-AU" sz="2000" dirty="0"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AU" sz="2000" dirty="0"/>
              <a:t> best next action for each situation:</a:t>
            </a:r>
            <a:endParaRPr lang="en-US" sz="2000" dirty="0"/>
          </a:p>
        </p:txBody>
      </p:sp>
      <p:sp>
        <p:nvSpPr>
          <p:cNvPr id="5" name="3b6e5394-be18-48c8-9179-f93845a9f4cc">
            <a:extLst>
              <a:ext uri="{FF2B5EF4-FFF2-40B4-BE49-F238E27FC236}">
                <a16:creationId xmlns:a16="http://schemas.microsoft.com/office/drawing/2014/main" id="{2D2C4E3A-82E8-623F-BB7C-487BE06D2A9E}"/>
              </a:ext>
            </a:extLst>
          </p:cNvPr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f8f8eac1-70fb-4f74-9420-9525a075aa98">
            <a:extLst>
              <a:ext uri="{FF2B5EF4-FFF2-40B4-BE49-F238E27FC236}">
                <a16:creationId xmlns:a16="http://schemas.microsoft.com/office/drawing/2014/main" id="{305A4C1A-E2C2-E2A3-91BC-E65E40A5DE8A}"/>
              </a:ext>
            </a:extLst>
          </p:cNvPr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</a:pPr>
            <a:r>
              <a:rPr lang="en-AU" sz="2000" dirty="0"/>
              <a:t>Put the phone away and wash hands.</a:t>
            </a:r>
            <a:endParaRPr lang="en-US" sz="2000" dirty="0"/>
          </a:p>
        </p:txBody>
      </p:sp>
      <p:sp>
        <p:nvSpPr>
          <p:cNvPr id="7" name="f7eb5718-da97-4218-a4a1-aced8a61cac5">
            <a:extLst>
              <a:ext uri="{FF2B5EF4-FFF2-40B4-BE49-F238E27FC236}">
                <a16:creationId xmlns:a16="http://schemas.microsoft.com/office/drawing/2014/main" id="{834FED1D-087A-E629-DB8F-5D8829ABF81A}"/>
              </a:ext>
            </a:extLst>
          </p:cNvPr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52b5750b-2ca4-4b52-b669-f7e497b338e5">
            <a:extLst>
              <a:ext uri="{FF2B5EF4-FFF2-40B4-BE49-F238E27FC236}">
                <a16:creationId xmlns:a16="http://schemas.microsoft.com/office/drawing/2014/main" id="{D22D8A4C-34EE-8003-CA0B-C79FB96A7DBD}"/>
              </a:ext>
            </a:extLst>
          </p:cNvPr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</a:pPr>
            <a:r>
              <a:rPr lang="en-AU" sz="2000" dirty="0"/>
              <a:t>Cover it with a waterproof bandage; add a glove if it is on your hand.</a:t>
            </a:r>
            <a:endParaRPr lang="en-US" sz="2000" dirty="0"/>
          </a:p>
        </p:txBody>
      </p:sp>
      <p:sp>
        <p:nvSpPr>
          <p:cNvPr id="9" name="b56adbc1-afed-48d5-89b0-c656262aebe5">
            <a:extLst>
              <a:ext uri="{FF2B5EF4-FFF2-40B4-BE49-F238E27FC236}">
                <a16:creationId xmlns:a16="http://schemas.microsoft.com/office/drawing/2014/main" id="{4E55526A-1CA4-3AB1-12AF-0EA614142998}"/>
              </a:ext>
            </a:extLst>
          </p:cNvPr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54670bdc-2ec8-4b1d-ac78-b4a0190593a3">
            <a:extLst>
              <a:ext uri="{FF2B5EF4-FFF2-40B4-BE49-F238E27FC236}">
                <a16:creationId xmlns:a16="http://schemas.microsoft.com/office/drawing/2014/main" id="{4A266D07-FFD1-B65C-5B55-19E490472F42}"/>
              </a:ext>
            </a:extLst>
          </p:cNvPr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</a:pPr>
            <a:r>
              <a:rPr lang="en-AU" sz="2000" dirty="0"/>
              <a:t>Turn away, cough into your elbow or use a tissue, dispose of it, then wash hands..</a:t>
            </a:r>
            <a:endParaRPr lang="en-US" sz="2000" dirty="0"/>
          </a:p>
        </p:txBody>
      </p:sp>
      <p:sp>
        <p:nvSpPr>
          <p:cNvPr id="11" name="18c2416d-806a-4f32-b3c0-5a0d89b51f88">
            <a:extLst>
              <a:ext uri="{FF2B5EF4-FFF2-40B4-BE49-F238E27FC236}">
                <a16:creationId xmlns:a16="http://schemas.microsoft.com/office/drawing/2014/main" id="{288D4F05-6C27-82E4-B714-5BF6FAE70D93}"/>
              </a:ext>
            </a:extLst>
          </p:cNvPr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</a:t>
            </a:r>
            <a:endParaRPr lang="en-US" sz="252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293d9b8-6785-4da2-8831-a8da22a59fa9">
            <a:extLst>
              <a:ext uri="{FF2B5EF4-FFF2-40B4-BE49-F238E27FC236}">
                <a16:creationId xmlns:a16="http://schemas.microsoft.com/office/drawing/2014/main" id="{9ECF455E-6239-1EC1-526D-B57B3B12CDA4}"/>
              </a:ext>
            </a:extLst>
          </p:cNvPr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</a:pPr>
            <a:r>
              <a:rPr lang="en-AU" sz="2000" dirty="0"/>
              <a:t>Wipe the sink clean and dry.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095846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65F57-B572-1728-6641-91BABC93D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7e3b718b-6446-4957-b9ca-b17f901bd84f">
            <a:extLst>
              <a:ext uri="{FF2B5EF4-FFF2-40B4-BE49-F238E27FC236}">
                <a16:creationId xmlns:a16="http://schemas.microsoft.com/office/drawing/2014/main" id="{16529104-506F-065C-19D8-98C2E8E8E72F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ea typeface="Comic Neue" pitchFamily="34" charset="-122"/>
                <a:cs typeface="Comic Neue" pitchFamily="34" charset="-120"/>
              </a:rPr>
              <a:t>Check </a:t>
            </a:r>
            <a:r>
              <a:rPr lang="en-US" sz="3200" b="1" dirty="0">
                <a:solidFill>
                  <a:srgbClr val="0F9ED5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en-US" sz="3200" b="1" dirty="0">
                <a:solidFill>
                  <a:srgbClr val="0F9ED5"/>
                </a:solidFill>
                <a:ea typeface="Comic Neue" pitchFamily="34" charset="-122"/>
                <a:cs typeface="Comic Neue" pitchFamily="34" charset="-120"/>
              </a:rPr>
              <a:t> Thinking</a:t>
            </a:r>
            <a:endParaRPr lang="en-US" sz="3200" b="1" dirty="0">
              <a:solidFill>
                <a:srgbClr val="0F9ED5"/>
              </a:solidFill>
            </a:endParaRPr>
          </a:p>
        </p:txBody>
      </p:sp>
      <p:sp>
        <p:nvSpPr>
          <p:cNvPr id="4" name="9158da07-fe47-481f-8fb4-a4f2956d2175">
            <a:extLst>
              <a:ext uri="{FF2B5EF4-FFF2-40B4-BE49-F238E27FC236}">
                <a16:creationId xmlns:a16="http://schemas.microsoft.com/office/drawing/2014/main" id="{8BE35A40-66FE-ED51-130E-D9AE4072CEAD}"/>
              </a:ext>
            </a:extLst>
          </p:cNvPr>
          <p:cNvSpPr/>
          <p:nvPr/>
        </p:nvSpPr>
        <p:spPr>
          <a:xfrm>
            <a:off x="285750" y="818086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Write the best next action for each situation: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3b6e5394-be18-48c8-9179-f93845a9f4cc">
            <a:extLst>
              <a:ext uri="{FF2B5EF4-FFF2-40B4-BE49-F238E27FC236}">
                <a16:creationId xmlns:a16="http://schemas.microsoft.com/office/drawing/2014/main" id="{7E2CE2A4-0FA6-0908-E21B-0B7B6BBB7959}"/>
              </a:ext>
            </a:extLst>
          </p:cNvPr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6" name="f8f8eac1-70fb-4f74-9420-9525a075aa98">
            <a:extLst>
              <a:ext uri="{FF2B5EF4-FFF2-40B4-BE49-F238E27FC236}">
                <a16:creationId xmlns:a16="http://schemas.microsoft.com/office/drawing/2014/main" id="{2652513B-E264-C26F-6E73-1BC790AED22E}"/>
              </a:ext>
            </a:extLst>
          </p:cNvPr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touch your phone while preparing a sandwich.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7eb5718-da97-4218-a4a1-aced8a61cac5">
            <a:extLst>
              <a:ext uri="{FF2B5EF4-FFF2-40B4-BE49-F238E27FC236}">
                <a16:creationId xmlns:a16="http://schemas.microsoft.com/office/drawing/2014/main" id="{55586B82-2AA9-60F8-07DA-AE4E316EC8CD}"/>
              </a:ext>
            </a:extLst>
          </p:cNvPr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8" name="52b5750b-2ca4-4b52-b669-f7e497b338e5">
            <a:extLst>
              <a:ext uri="{FF2B5EF4-FFF2-40B4-BE49-F238E27FC236}">
                <a16:creationId xmlns:a16="http://schemas.microsoft.com/office/drawing/2014/main" id="{29C5EE53-7383-9F7A-A144-307A49C6AFA0}"/>
              </a:ext>
            </a:extLst>
          </p:cNvPr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notice a small cut on your finger.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b56adbc1-afed-48d5-89b0-c656262aebe5">
            <a:extLst>
              <a:ext uri="{FF2B5EF4-FFF2-40B4-BE49-F238E27FC236}">
                <a16:creationId xmlns:a16="http://schemas.microsoft.com/office/drawing/2014/main" id="{D8758BDD-F5B5-3C5C-B413-1D8D4BC895B9}"/>
              </a:ext>
            </a:extLst>
          </p:cNvPr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10" name="54670bdc-2ec8-4b1d-ac78-b4a0190593a3">
            <a:extLst>
              <a:ext uri="{FF2B5EF4-FFF2-40B4-BE49-F238E27FC236}">
                <a16:creationId xmlns:a16="http://schemas.microsoft.com/office/drawing/2014/main" id="{5EB28E61-A5C1-C27A-D3A8-18448B00DC70}"/>
              </a:ext>
            </a:extLst>
          </p:cNvPr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cough while measuring ingredients.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18c2416d-806a-4f32-b3c0-5a0d89b51f88">
            <a:extLst>
              <a:ext uri="{FF2B5EF4-FFF2-40B4-BE49-F238E27FC236}">
                <a16:creationId xmlns:a16="http://schemas.microsoft.com/office/drawing/2014/main" id="{292202BC-3D94-4D1D-1AF5-6C7D74DD467B}"/>
              </a:ext>
            </a:extLst>
          </p:cNvPr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00000"/>
                </a:solidFill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2" name="f293d9b8-6785-4da2-8831-a8da22a59fa9">
            <a:extLst>
              <a:ext uri="{FF2B5EF4-FFF2-40B4-BE49-F238E27FC236}">
                <a16:creationId xmlns:a16="http://schemas.microsoft.com/office/drawing/2014/main" id="{32F62891-0EEC-BA2D-AC6D-D68869F29B01}"/>
              </a:ext>
            </a:extLst>
          </p:cNvPr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finish washing the dishes, but the sink is still wet.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2b0ee748-ea0f-428a-8813-74252fffe9c3">
            <a:extLst>
              <a:ext uri="{FF2B5EF4-FFF2-40B4-BE49-F238E27FC236}">
                <a16:creationId xmlns:a16="http://schemas.microsoft.com/office/drawing/2014/main" id="{7DB5C09E-16F5-7A0B-8444-204E123BC523}"/>
              </a:ext>
            </a:extLst>
          </p:cNvPr>
          <p:cNvSpPr/>
          <p:nvPr/>
        </p:nvSpPr>
        <p:spPr>
          <a:xfrm>
            <a:off x="8426067" y="198882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64315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9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1f13752-a17b-42f4-977a-e115e2a85fde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Terminology Check</a:t>
            </a:r>
          </a:p>
        </p:txBody>
      </p:sp>
      <p:sp>
        <p:nvSpPr>
          <p:cNvPr id="4" name="69f0292c-9f35-4524-8f5e-67c4c538a132"/>
          <p:cNvSpPr/>
          <p:nvPr/>
        </p:nvSpPr>
        <p:spPr>
          <a:xfrm>
            <a:off x="285750" y="742950"/>
            <a:ext cx="8572500" cy="34747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2000" dirty="0">
                <a:solidFill>
                  <a:srgbClr val="000000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Match the words with the definitions</a:t>
            </a:r>
            <a:endParaRPr lang="en-US" sz="2000" dirty="0"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01132357-cc4a-4cea-a1c5-bb3ad7ead959"/>
          <p:cNvSpPr/>
          <p:nvPr/>
        </p:nvSpPr>
        <p:spPr>
          <a:xfrm>
            <a:off x="285750" y="1314450"/>
            <a:ext cx="2586846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Dishcloth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8abcbbc9-9652-4468-b8a9-431d80a0f509"/>
          <p:cNvSpPr/>
          <p:nvPr/>
        </p:nvSpPr>
        <p:spPr>
          <a:xfrm>
            <a:off x="285750" y="2228850"/>
            <a:ext cx="2586846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Cross-contamination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37d821ef-6d4d-47da-a534-0776f408bf13"/>
          <p:cNvSpPr/>
          <p:nvPr/>
        </p:nvSpPr>
        <p:spPr>
          <a:xfrm>
            <a:off x="285749" y="3143250"/>
            <a:ext cx="2586845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Tea towel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8017e857-bfde-44ff-afae-114e75170b87"/>
          <p:cNvSpPr/>
          <p:nvPr/>
        </p:nvSpPr>
        <p:spPr>
          <a:xfrm>
            <a:off x="285750" y="4057650"/>
            <a:ext cx="2586846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Microorganisms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0739d1bf-d66e-48d6-826d-028e9c8a83f1"/>
          <p:cNvSpPr/>
          <p:nvPr/>
        </p:nvSpPr>
        <p:spPr>
          <a:xfrm>
            <a:off x="3829050" y="1314450"/>
            <a:ext cx="5143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Transfer of harmful microbes from one surface, food or person to another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52fa9624-1f4f-42de-bc96-fb8a1933ff7d"/>
          <p:cNvSpPr/>
          <p:nvPr/>
        </p:nvSpPr>
        <p:spPr>
          <a:xfrm>
            <a:off x="3829050" y="2228850"/>
            <a:ext cx="5143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textured cloth used with warm soapy water to wash dishes and surfaces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b06da833-2c45-4142-9ede-5e44e3754698"/>
          <p:cNvSpPr/>
          <p:nvPr/>
        </p:nvSpPr>
        <p:spPr>
          <a:xfrm>
            <a:off x="3829050" y="3143250"/>
            <a:ext cx="5143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Tiny living organisms invisible without a microscope, including bacteria and viruses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bf6a24ac-f8ce-4c32-a043-e19152c80195"/>
          <p:cNvSpPr/>
          <p:nvPr/>
        </p:nvSpPr>
        <p:spPr>
          <a:xfrm>
            <a:off x="3829050" y="4057650"/>
            <a:ext cx="5143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clean, dry cloth used exclusively for drying washed dishes and utensils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D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261988-E71F-D2A9-0813-B7B019DBD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1f13752-a17b-42f4-977a-e115e2a85fde">
            <a:extLst>
              <a:ext uri="{FF2B5EF4-FFF2-40B4-BE49-F238E27FC236}">
                <a16:creationId xmlns:a16="http://schemas.microsoft.com/office/drawing/2014/main" id="{2A71AA26-02A8-D51C-35DF-065BF87F8884}"/>
              </a:ext>
            </a:extLst>
          </p:cNvPr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rgbClr val="0F9ED5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Key Terminology Check</a:t>
            </a:r>
            <a:endParaRPr lang="en-US" sz="3200" b="1" dirty="0">
              <a:solidFill>
                <a:srgbClr val="0F9ED5"/>
              </a:solidFill>
            </a:endParaRPr>
          </a:p>
        </p:txBody>
      </p:sp>
      <p:sp>
        <p:nvSpPr>
          <p:cNvPr id="4" name="69f0292c-9f35-4524-8f5e-67c4c538a132">
            <a:extLst>
              <a:ext uri="{FF2B5EF4-FFF2-40B4-BE49-F238E27FC236}">
                <a16:creationId xmlns:a16="http://schemas.microsoft.com/office/drawing/2014/main" id="{7D678FC8-D4BF-D805-9B60-B9C71791359C}"/>
              </a:ext>
            </a:extLst>
          </p:cNvPr>
          <p:cNvSpPr/>
          <p:nvPr/>
        </p:nvSpPr>
        <p:spPr>
          <a:xfrm>
            <a:off x="285750" y="742950"/>
            <a:ext cx="8572500" cy="34747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Match the words with the definitions</a:t>
            </a:r>
            <a:endParaRPr lang="en-US" sz="2000" dirty="0"/>
          </a:p>
        </p:txBody>
      </p:sp>
      <p:sp>
        <p:nvSpPr>
          <p:cNvPr id="5" name="01132357-cc4a-4cea-a1c5-bb3ad7ead959">
            <a:extLst>
              <a:ext uri="{FF2B5EF4-FFF2-40B4-BE49-F238E27FC236}">
                <a16:creationId xmlns:a16="http://schemas.microsoft.com/office/drawing/2014/main" id="{848A4BF3-5BAA-86DF-B3FE-F64748378478}"/>
              </a:ext>
            </a:extLst>
          </p:cNvPr>
          <p:cNvSpPr/>
          <p:nvPr/>
        </p:nvSpPr>
        <p:spPr>
          <a:xfrm>
            <a:off x="285750" y="1314450"/>
            <a:ext cx="2586846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Dishcloth</a:t>
            </a:r>
            <a:endParaRPr lang="en-US" sz="2000" dirty="0"/>
          </a:p>
        </p:txBody>
      </p:sp>
      <p:sp>
        <p:nvSpPr>
          <p:cNvPr id="6" name="8abcbbc9-9652-4468-b8a9-431d80a0f509">
            <a:extLst>
              <a:ext uri="{FF2B5EF4-FFF2-40B4-BE49-F238E27FC236}">
                <a16:creationId xmlns:a16="http://schemas.microsoft.com/office/drawing/2014/main" id="{14D30F4B-F893-606D-3C53-23701D8D0F2E}"/>
              </a:ext>
            </a:extLst>
          </p:cNvPr>
          <p:cNvSpPr/>
          <p:nvPr/>
        </p:nvSpPr>
        <p:spPr>
          <a:xfrm>
            <a:off x="285750" y="2228850"/>
            <a:ext cx="2586846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Cross-contamination</a:t>
            </a:r>
            <a:endParaRPr lang="en-US" sz="2000" dirty="0"/>
          </a:p>
        </p:txBody>
      </p:sp>
      <p:sp>
        <p:nvSpPr>
          <p:cNvPr id="7" name="37d821ef-6d4d-47da-a534-0776f408bf13">
            <a:extLst>
              <a:ext uri="{FF2B5EF4-FFF2-40B4-BE49-F238E27FC236}">
                <a16:creationId xmlns:a16="http://schemas.microsoft.com/office/drawing/2014/main" id="{5D610DFB-49C0-9CFC-642B-E25A065A40F5}"/>
              </a:ext>
            </a:extLst>
          </p:cNvPr>
          <p:cNvSpPr/>
          <p:nvPr/>
        </p:nvSpPr>
        <p:spPr>
          <a:xfrm>
            <a:off x="285749" y="3143250"/>
            <a:ext cx="2586845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Tea towel</a:t>
            </a:r>
            <a:endParaRPr lang="en-US" sz="2000" dirty="0"/>
          </a:p>
        </p:txBody>
      </p:sp>
      <p:sp>
        <p:nvSpPr>
          <p:cNvPr id="8" name="8017e857-bfde-44ff-afae-114e75170b87">
            <a:extLst>
              <a:ext uri="{FF2B5EF4-FFF2-40B4-BE49-F238E27FC236}">
                <a16:creationId xmlns:a16="http://schemas.microsoft.com/office/drawing/2014/main" id="{0FAA48F0-0B7E-A6B9-582B-06AA121CA662}"/>
              </a:ext>
            </a:extLst>
          </p:cNvPr>
          <p:cNvSpPr/>
          <p:nvPr/>
        </p:nvSpPr>
        <p:spPr>
          <a:xfrm>
            <a:off x="285750" y="4057650"/>
            <a:ext cx="2586846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Microorganisms</a:t>
            </a:r>
            <a:endParaRPr lang="en-US" sz="2000" dirty="0"/>
          </a:p>
        </p:txBody>
      </p:sp>
      <p:sp>
        <p:nvSpPr>
          <p:cNvPr id="9" name="0739d1bf-d66e-48d6-826d-028e9c8a83f1">
            <a:extLst>
              <a:ext uri="{FF2B5EF4-FFF2-40B4-BE49-F238E27FC236}">
                <a16:creationId xmlns:a16="http://schemas.microsoft.com/office/drawing/2014/main" id="{A831364C-C975-912E-6CEC-9C06C77B0519}"/>
              </a:ext>
            </a:extLst>
          </p:cNvPr>
          <p:cNvSpPr/>
          <p:nvPr/>
        </p:nvSpPr>
        <p:spPr>
          <a:xfrm>
            <a:off x="3829050" y="1314450"/>
            <a:ext cx="5143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Transfer of harmful microbes from one surface, food or person to another</a:t>
            </a:r>
            <a:endParaRPr lang="en-US" sz="2000" dirty="0"/>
          </a:p>
        </p:txBody>
      </p:sp>
      <p:sp>
        <p:nvSpPr>
          <p:cNvPr id="10" name="52fa9624-1f4f-42de-bc96-fb8a1933ff7d">
            <a:extLst>
              <a:ext uri="{FF2B5EF4-FFF2-40B4-BE49-F238E27FC236}">
                <a16:creationId xmlns:a16="http://schemas.microsoft.com/office/drawing/2014/main" id="{5E02D970-4DE7-3BC0-46B3-FB04DA54CD51}"/>
              </a:ext>
            </a:extLst>
          </p:cNvPr>
          <p:cNvSpPr/>
          <p:nvPr/>
        </p:nvSpPr>
        <p:spPr>
          <a:xfrm>
            <a:off x="3829050" y="2228850"/>
            <a:ext cx="5143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 textured cloth used with warm soapy water to wash dishes and surfaces</a:t>
            </a:r>
            <a:endParaRPr lang="en-US" sz="2000" dirty="0"/>
          </a:p>
        </p:txBody>
      </p:sp>
      <p:sp>
        <p:nvSpPr>
          <p:cNvPr id="11" name="b06da833-2c45-4142-9ede-5e44e3754698">
            <a:extLst>
              <a:ext uri="{FF2B5EF4-FFF2-40B4-BE49-F238E27FC236}">
                <a16:creationId xmlns:a16="http://schemas.microsoft.com/office/drawing/2014/main" id="{D35D26F1-CDF9-14B3-1E99-ECD9EB2F75F6}"/>
              </a:ext>
            </a:extLst>
          </p:cNvPr>
          <p:cNvSpPr/>
          <p:nvPr/>
        </p:nvSpPr>
        <p:spPr>
          <a:xfrm>
            <a:off x="3829050" y="3143250"/>
            <a:ext cx="5143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Tiny living organisms invisible without a microscope, including bacteria and viruses</a:t>
            </a:r>
            <a:endParaRPr lang="en-US" sz="2000" dirty="0"/>
          </a:p>
        </p:txBody>
      </p:sp>
      <p:sp>
        <p:nvSpPr>
          <p:cNvPr id="12" name="bf6a24ac-f8ce-4c32-a043-e19152c80195">
            <a:extLst>
              <a:ext uri="{FF2B5EF4-FFF2-40B4-BE49-F238E27FC236}">
                <a16:creationId xmlns:a16="http://schemas.microsoft.com/office/drawing/2014/main" id="{407605F8-AF85-25B9-6A35-700AA2BDEFF0}"/>
              </a:ext>
            </a:extLst>
          </p:cNvPr>
          <p:cNvSpPr/>
          <p:nvPr/>
        </p:nvSpPr>
        <p:spPr>
          <a:xfrm>
            <a:off x="3829050" y="4057650"/>
            <a:ext cx="5143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 clean, dry cloth used exclusively for drying washed dishes and utensils</a:t>
            </a:r>
            <a:endParaRPr lang="en-US" sz="2000" dirty="0"/>
          </a:p>
        </p:txBody>
      </p:sp>
      <p:sp>
        <p:nvSpPr>
          <p:cNvPr id="13" name="3cf59763-2dea-4ee0-b6cd-f89b4a2183f1">
            <a:extLst>
              <a:ext uri="{FF2B5EF4-FFF2-40B4-BE49-F238E27FC236}">
                <a16:creationId xmlns:a16="http://schemas.microsoft.com/office/drawing/2014/main" id="{77372BF8-9377-F5F3-078F-2231322744B2}"/>
              </a:ext>
            </a:extLst>
          </p:cNvPr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15" name="connector-788ed169-002a-4bcb-8131-83afc5478e53-0">
            <a:extLst>
              <a:ext uri="{FF2B5EF4-FFF2-40B4-BE49-F238E27FC236}">
                <a16:creationId xmlns:a16="http://schemas.microsoft.com/office/drawing/2014/main" id="{5C82C63C-EA97-0D50-A674-326FB60E9434}"/>
              </a:ext>
            </a:extLst>
          </p:cNvPr>
          <p:cNvSpPr/>
          <p:nvPr/>
        </p:nvSpPr>
        <p:spPr>
          <a:xfrm>
            <a:off x="2571750" y="1623060"/>
            <a:ext cx="994410" cy="891540"/>
          </a:xfrm>
          <a:prstGeom prst="line">
            <a:avLst/>
          </a:prstGeom>
          <a:noFill/>
          <a:ln w="28575">
            <a:solidFill>
              <a:srgbClr val="409E9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connector-788ed169-002a-4bcb-8131-83afc5478e53-1">
            <a:extLst>
              <a:ext uri="{FF2B5EF4-FFF2-40B4-BE49-F238E27FC236}">
                <a16:creationId xmlns:a16="http://schemas.microsoft.com/office/drawing/2014/main" id="{45FCBAB0-2282-44C3-2235-8C23FF6E6B81}"/>
              </a:ext>
            </a:extLst>
          </p:cNvPr>
          <p:cNvSpPr/>
          <p:nvPr/>
        </p:nvSpPr>
        <p:spPr>
          <a:xfrm flipV="1">
            <a:off x="2571750" y="1600200"/>
            <a:ext cx="994410" cy="937260"/>
          </a:xfrm>
          <a:prstGeom prst="line">
            <a:avLst/>
          </a:prstGeom>
          <a:noFill/>
          <a:ln w="28575">
            <a:solidFill>
              <a:srgbClr val="D9036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connector-788ed169-002a-4bcb-8131-83afc5478e53-2">
            <a:extLst>
              <a:ext uri="{FF2B5EF4-FFF2-40B4-BE49-F238E27FC236}">
                <a16:creationId xmlns:a16="http://schemas.microsoft.com/office/drawing/2014/main" id="{1070013B-A2CD-E809-6831-4CF2578904E6}"/>
              </a:ext>
            </a:extLst>
          </p:cNvPr>
          <p:cNvSpPr/>
          <p:nvPr/>
        </p:nvSpPr>
        <p:spPr>
          <a:xfrm>
            <a:off x="2571750" y="3451860"/>
            <a:ext cx="994410" cy="891540"/>
          </a:xfrm>
          <a:prstGeom prst="line">
            <a:avLst/>
          </a:prstGeom>
          <a:noFill/>
          <a:ln w="28575">
            <a:solidFill>
              <a:srgbClr val="D68C4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connector-788ed169-002a-4bcb-8131-83afc5478e53-3">
            <a:extLst>
              <a:ext uri="{FF2B5EF4-FFF2-40B4-BE49-F238E27FC236}">
                <a16:creationId xmlns:a16="http://schemas.microsoft.com/office/drawing/2014/main" id="{B3062505-0A37-0747-347C-6F42E9C92372}"/>
              </a:ext>
            </a:extLst>
          </p:cNvPr>
          <p:cNvSpPr/>
          <p:nvPr/>
        </p:nvSpPr>
        <p:spPr>
          <a:xfrm flipV="1">
            <a:off x="2571750" y="3429000"/>
            <a:ext cx="994410" cy="937260"/>
          </a:xfrm>
          <a:prstGeom prst="line">
            <a:avLst/>
          </a:prstGeom>
          <a:noFill/>
          <a:ln w="28575">
            <a:solidFill>
              <a:srgbClr val="4579A9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fe41f36e-3c81-4f89-97e0-7f742fe0e7b4">
            <a:extLst>
              <a:ext uri="{FF2B5EF4-FFF2-40B4-BE49-F238E27FC236}">
                <a16:creationId xmlns:a16="http://schemas.microsoft.com/office/drawing/2014/main" id="{CE2739B9-990C-5D26-3174-8EBA5BCB2C04}"/>
              </a:ext>
            </a:extLst>
          </p:cNvPr>
          <p:cNvSpPr/>
          <p:nvPr/>
        </p:nvSpPr>
        <p:spPr>
          <a:xfrm>
            <a:off x="3394710" y="23431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409E9E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</a:t>
            </a:r>
            <a:endParaRPr lang="en-US" sz="1170" dirty="0"/>
          </a:p>
        </p:txBody>
      </p:sp>
      <p:sp>
        <p:nvSpPr>
          <p:cNvPr id="25" name="63aca430-8cbe-4d2f-be44-2ab2877b4c61">
            <a:extLst>
              <a:ext uri="{FF2B5EF4-FFF2-40B4-BE49-F238E27FC236}">
                <a16:creationId xmlns:a16="http://schemas.microsoft.com/office/drawing/2014/main" id="{35DA63C1-9042-AED3-7E36-E853A03F6545}"/>
              </a:ext>
            </a:extLst>
          </p:cNvPr>
          <p:cNvSpPr/>
          <p:nvPr/>
        </p:nvSpPr>
        <p:spPr>
          <a:xfrm>
            <a:off x="3394710" y="14287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</a:t>
            </a:r>
            <a:endParaRPr lang="en-US" sz="1170" dirty="0"/>
          </a:p>
        </p:txBody>
      </p:sp>
      <p:sp>
        <p:nvSpPr>
          <p:cNvPr id="27" name="5bd63abd-3018-4468-ba39-46d5e4ffc0b7">
            <a:extLst>
              <a:ext uri="{FF2B5EF4-FFF2-40B4-BE49-F238E27FC236}">
                <a16:creationId xmlns:a16="http://schemas.microsoft.com/office/drawing/2014/main" id="{80747F92-420B-BAEF-DB08-1977898D988D}"/>
              </a:ext>
            </a:extLst>
          </p:cNvPr>
          <p:cNvSpPr/>
          <p:nvPr/>
        </p:nvSpPr>
        <p:spPr>
          <a:xfrm>
            <a:off x="3394710" y="41719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68C45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</a:t>
            </a:r>
            <a:endParaRPr lang="en-US" sz="1170" dirty="0"/>
          </a:p>
        </p:txBody>
      </p:sp>
      <p:sp>
        <p:nvSpPr>
          <p:cNvPr id="29" name="f51ced6b-7de4-4c1e-a0a9-f395f0930e41">
            <a:extLst>
              <a:ext uri="{FF2B5EF4-FFF2-40B4-BE49-F238E27FC236}">
                <a16:creationId xmlns:a16="http://schemas.microsoft.com/office/drawing/2014/main" id="{E41C36B9-D3D7-7858-D074-3ED3E5C31E56}"/>
              </a:ext>
            </a:extLst>
          </p:cNvPr>
          <p:cNvSpPr/>
          <p:nvPr/>
        </p:nvSpPr>
        <p:spPr>
          <a:xfrm>
            <a:off x="3394710" y="325755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4579A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</a:t>
            </a:r>
            <a:endParaRPr lang="en-US" sz="1170" dirty="0"/>
          </a:p>
        </p:txBody>
      </p:sp>
    </p:spTree>
    <p:extLst>
      <p:ext uri="{BB962C8B-B14F-4D97-AF65-F5344CB8AC3E}">
        <p14:creationId xmlns:p14="http://schemas.microsoft.com/office/powerpoint/2010/main" val="33787840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9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84bf390e-41c1-43df-8316-c686ae00fabd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0F9ED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Spot the Hazard Challenge</a:t>
            </a:r>
          </a:p>
        </p:txBody>
      </p:sp>
      <p:sp>
        <p:nvSpPr>
          <p:cNvPr id="6" name="b5e08acd-dacd-4a79-8015-14ea125329f8"/>
          <p:cNvSpPr/>
          <p:nvPr/>
        </p:nvSpPr>
        <p:spPr>
          <a:xfrm>
            <a:off x="285750" y="473202"/>
            <a:ext cx="8572500" cy="1161073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Imagine entering a food technology kitchen and you observe this scene. </a:t>
            </a:r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What are </a:t>
            </a: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0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immediate risks, and how should their routine be corrected?</a:t>
            </a:r>
            <a:endParaRPr lang="en-US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98CCA6-4D4E-04BB-5BF5-D03EA1A0A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271" y="1502137"/>
            <a:ext cx="6165457" cy="346991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D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2FED19-6B66-6052-915C-A1AF49087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5e08acd-dacd-4a79-8015-14ea125329f8">
            <a:extLst>
              <a:ext uri="{FF2B5EF4-FFF2-40B4-BE49-F238E27FC236}">
                <a16:creationId xmlns:a16="http://schemas.microsoft.com/office/drawing/2014/main" id="{1557FE3A-451C-6200-45C3-2CD6E8320D10}"/>
              </a:ext>
            </a:extLst>
          </p:cNvPr>
          <p:cNvSpPr/>
          <p:nvPr/>
        </p:nvSpPr>
        <p:spPr>
          <a:xfrm>
            <a:off x="354761" y="152947"/>
            <a:ext cx="8572500" cy="56304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40F0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might have said….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6EE26F-95B3-803F-7E81-E9063D59046D}"/>
              </a:ext>
            </a:extLst>
          </p:cNvPr>
          <p:cNvSpPr txBox="1"/>
          <p:nvPr/>
        </p:nvSpPr>
        <p:spPr>
          <a:xfrm>
            <a:off x="354761" y="595127"/>
            <a:ext cx="8572500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 hair is loose and could fall into food. Tie it back before cooking. 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student is wearing a jacket and scarf near food. Remove loose clothing before starting. 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Open-toe shoes and a wet floor could cause a slip or burn injury. Wear closed-toe shoes and clean up the spill immediately. 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phone can transfer microorganisms to food. Put it away, wash hands, then continue preparing food. 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Rings, a watch and painted nails can trap dirt and bacteria. Remove jewellery and avoid nail polish or fake nails. 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cut is uncovered. Cover it with a waterproof bandage and wear a glove if it is on the hand. 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 chicken and ready-to-eat sandwiches are using the same knife/area. Use separate equipment to prevent cross-contamination. 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Food scraps and a tea towel are left on the bench. Clear scraps and keep tea towels away from food. </a:t>
            </a: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AU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sink is dirty and wet. Wash it, dry it and leave it ready for the next group.</a:t>
            </a:r>
          </a:p>
        </p:txBody>
      </p:sp>
      <p:sp>
        <p:nvSpPr>
          <p:cNvPr id="14" name="59b59cde-6cd5-4718-bf48-8bb8e8098cd4">
            <a:extLst>
              <a:ext uri="{FF2B5EF4-FFF2-40B4-BE49-F238E27FC236}">
                <a16:creationId xmlns:a16="http://schemas.microsoft.com/office/drawing/2014/main" id="{48627158-396E-2FCD-0CFC-C1F33FF8FCCA}"/>
              </a:ext>
            </a:extLst>
          </p:cNvPr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504917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9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8d1072d-744b-4a6a-b7c5-0d85576713ed" descr="/home/forge/chalkie-production-workers-3/releases/76985063/backend/storage/app/render-specs/16406fdc-e5ac-434e-ad20-26a24eb2b56a/img_74db676abbf9321227487417a15623c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824" y="-38209"/>
            <a:ext cx="1626326" cy="1626326"/>
          </a:xfrm>
          <a:prstGeom prst="roundRect">
            <a:avLst>
              <a:gd name="adj" fmla="val 7500"/>
            </a:avLst>
          </a:prstGeom>
        </p:spPr>
      </p:pic>
      <p:sp>
        <p:nvSpPr>
          <p:cNvPr id="4" name="0a960a5c-9b1f-42a7-88ba-78c4ae1a870b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Mastery Review Quiz</a:t>
            </a:r>
          </a:p>
        </p:txBody>
      </p:sp>
      <p:sp>
        <p:nvSpPr>
          <p:cNvPr id="5" name="fe4b717a-722e-4d6f-bb59-e1460f133d47"/>
          <p:cNvSpPr/>
          <p:nvPr/>
        </p:nvSpPr>
        <p:spPr>
          <a:xfrm>
            <a:off x="285750" y="114300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chemeClr val="accent1"/>
                </a:solidFill>
                <a:ea typeface="Comic Neue" pitchFamily="34" charset="-122"/>
                <a:cs typeface="Comic Neue" pitchFamily="34" charset="-120"/>
              </a:rPr>
              <a:t>Question 1:</a:t>
            </a:r>
            <a:endParaRPr lang="en-US" sz="2000" dirty="0">
              <a:solidFill>
                <a:schemeClr val="accent1"/>
              </a:solidFill>
            </a:endParaRPr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ea typeface="Comic Neue" pitchFamily="34" charset="-122"/>
                <a:cs typeface="Comic Neue" pitchFamily="34" charset="-120"/>
              </a:rPr>
              <a:t>How long must hands be scrubbed with soap and warm water during washing?</a:t>
            </a:r>
            <a:endParaRPr lang="en-US" sz="2000" dirty="0"/>
          </a:p>
        </p:txBody>
      </p:sp>
      <p:sp>
        <p:nvSpPr>
          <p:cNvPr id="6" name="72165697-0fc1-4f63-bae5-dba2feb34f11"/>
          <p:cNvSpPr/>
          <p:nvPr/>
        </p:nvSpPr>
        <p:spPr>
          <a:xfrm>
            <a:off x="285750" y="228600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chemeClr val="accent1"/>
                </a:solidFill>
                <a:ea typeface="Comic Neue" pitchFamily="34" charset="-122"/>
                <a:cs typeface="Comic Neue" pitchFamily="34" charset="-120"/>
              </a:rPr>
              <a:t>Question 2:</a:t>
            </a:r>
            <a:endParaRPr lang="en-US" sz="2000" dirty="0">
              <a:solidFill>
                <a:schemeClr val="accent1"/>
              </a:solidFill>
            </a:endParaRPr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ea typeface="Comic Neue" pitchFamily="34" charset="-122"/>
                <a:cs typeface="Comic Neue" pitchFamily="34" charset="-120"/>
              </a:rPr>
              <a:t>What must be placed over a cut on your hand before touching food?</a:t>
            </a:r>
            <a:endParaRPr lang="en-US" sz="2000" dirty="0"/>
          </a:p>
        </p:txBody>
      </p:sp>
      <p:sp>
        <p:nvSpPr>
          <p:cNvPr id="7" name="051a2162-67f4-4ef8-8cfe-5b99d435bf60"/>
          <p:cNvSpPr/>
          <p:nvPr/>
        </p:nvSpPr>
        <p:spPr>
          <a:xfrm>
            <a:off x="285750" y="342900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chemeClr val="accent1"/>
                </a:solidFill>
                <a:ea typeface="Comic Neue" pitchFamily="34" charset="-122"/>
                <a:cs typeface="Comic Neue" pitchFamily="34" charset="-120"/>
              </a:rPr>
              <a:t>Question 3:</a:t>
            </a:r>
            <a:endParaRPr lang="en-US" sz="2000" dirty="0">
              <a:solidFill>
                <a:schemeClr val="accent1"/>
              </a:solidFill>
            </a:endParaRPr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ea typeface="Comic Neue" pitchFamily="34" charset="-122"/>
                <a:cs typeface="Comic Neue" pitchFamily="34" charset="-120"/>
              </a:rPr>
              <a:t>Why must the sink be wiped clean and completely dry before leaving the kitchen?</a:t>
            </a:r>
            <a:endParaRPr lang="en-US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9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0a960a5c-9b1f-42a7-88ba-78c4ae1a870b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Mastery Review Quiz</a:t>
            </a:r>
          </a:p>
        </p:txBody>
      </p:sp>
      <p:sp>
        <p:nvSpPr>
          <p:cNvPr id="4" name="adaffdca-6a81-4e33-8c2b-5bcf8a9133a1"/>
          <p:cNvSpPr/>
          <p:nvPr/>
        </p:nvSpPr>
        <p:spPr>
          <a:xfrm>
            <a:off x="285750" y="114300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Answer 1:</a:t>
            </a:r>
            <a:endParaRPr lang="en-US" sz="20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least 20 seconds.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78936acf-4a3c-44ee-87a2-5ef0bb9024a6"/>
          <p:cNvSpPr/>
          <p:nvPr/>
        </p:nvSpPr>
        <p:spPr>
          <a:xfrm>
            <a:off x="285750" y="2286000"/>
            <a:ext cx="8572500" cy="66751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chemeClr val="accent1"/>
                </a:solidFill>
                <a:ea typeface="Comic Neue" pitchFamily="34" charset="-122"/>
                <a:cs typeface="Comic Neue" pitchFamily="34" charset="-120"/>
              </a:rPr>
              <a:t>Answer 2:</a:t>
            </a:r>
            <a:endParaRPr lang="en-US" sz="2000" dirty="0">
              <a:solidFill>
                <a:schemeClr val="accent1"/>
              </a:solidFill>
            </a:endParaRPr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ea typeface="Comic Neue" pitchFamily="34" charset="-122"/>
                <a:cs typeface="Comic Neue" pitchFamily="34" charset="-120"/>
              </a:rPr>
              <a:t>A clean waterproof bandage covered by a disposable glove.</a:t>
            </a:r>
            <a:endParaRPr lang="en-US" sz="2000" dirty="0"/>
          </a:p>
        </p:txBody>
      </p:sp>
      <p:sp>
        <p:nvSpPr>
          <p:cNvPr id="6" name="bb5caea8-2f3e-465d-bd15-696d4b0bf197"/>
          <p:cNvSpPr/>
          <p:nvPr/>
        </p:nvSpPr>
        <p:spPr>
          <a:xfrm>
            <a:off x="285750" y="3429000"/>
            <a:ext cx="8572500" cy="95554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b="1" dirty="0">
                <a:solidFill>
                  <a:schemeClr val="accent1"/>
                </a:solidFill>
                <a:ea typeface="Comic Neue" pitchFamily="34" charset="-122"/>
                <a:cs typeface="Comic Neue" pitchFamily="34" charset="-120"/>
              </a:rPr>
              <a:t>Answer 3:</a:t>
            </a:r>
            <a:endParaRPr lang="en-US" sz="2000" dirty="0">
              <a:solidFill>
                <a:schemeClr val="accent1"/>
              </a:solidFill>
            </a:endParaRPr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000" dirty="0">
                <a:solidFill>
                  <a:srgbClr val="000000"/>
                </a:solidFill>
                <a:ea typeface="Comic Neue" pitchFamily="34" charset="-122"/>
                <a:cs typeface="Comic Neue" pitchFamily="34" charset="-120"/>
              </a:rPr>
              <a:t>To prevent standing water from breeding bacteria, attracting pests, and causing foul odours.</a:t>
            </a:r>
            <a:endParaRPr lang="en-US" sz="2000" dirty="0"/>
          </a:p>
        </p:txBody>
      </p:sp>
      <p:sp>
        <p:nvSpPr>
          <p:cNvPr id="7" name="275f5c04-9cd4-47fb-9a09-42de197914f9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00000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1538</Words>
  <Application>Microsoft Office PowerPoint</Application>
  <PresentationFormat>On-screen Show (16:9)</PresentationFormat>
  <Paragraphs>225</Paragraphs>
  <Slides>32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Calibri</vt:lpstr>
      <vt:lpstr>Calibri Light</vt:lpstr>
      <vt:lpstr>Comic Neue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Kitchen Ready: Clean Hands, Safe Food</dc:title>
  <dc:subject>PptxGenJS Presentation</dc:subject>
  <dc:creator>PptxGenJS</dc:creator>
  <cp:lastModifiedBy>Carolyn Mittra</cp:lastModifiedBy>
  <cp:revision>3</cp:revision>
  <dcterms:created xsi:type="dcterms:W3CDTF">2026-09-05T11:42:42Z</dcterms:created>
  <dcterms:modified xsi:type="dcterms:W3CDTF">2026-09-23T08:59:20Z</dcterms:modified>
</cp:coreProperties>
</file>